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9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9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7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1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A1971-A4F3-4210-9F9E-ECF00FCC6F3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2DF34-2854-4F87-B729-F71ABD4B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جلسه چهارم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ترسیم پلان و مقطع پی نواری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کلاس طراحی فنی- مدرس: امیرحسین یوسفی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بهار 99</a:t>
            </a:r>
            <a:endParaRPr lang="en-US" dirty="0" smtClean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8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دوم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2724149"/>
            <a:ext cx="5524500" cy="2767013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ترسیم آرماتوهای شبکه مش در انتهای فونداسیون همراه با خم انتهای آنها؛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ترسیم آرماتورهایی که بریده شده اند به صودت دایره توپر.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1"/>
          <a:stretch/>
        </p:blipFill>
        <p:spPr>
          <a:xfrm>
            <a:off x="838200" y="1423324"/>
            <a:ext cx="3920106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سوم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2398090"/>
            <a:ext cx="5524500" cy="276701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ترسیم آرماتوهای طولی شناژها؛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ترسیم خاموت ها؛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ترسیم آرماتورهای طولی مقابل به صورت دایره توپر.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4"/>
          <a:stretch/>
        </p:blipFill>
        <p:spPr>
          <a:xfrm>
            <a:off x="838200" y="947393"/>
            <a:ext cx="4253511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چهارم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3409949"/>
            <a:ext cx="4648200" cy="276701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وارد کردن اندازه ها؛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مشخص کردن ابعاد و جنس آرماتورها و خاموت ها.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6"/>
          <a:stretch/>
        </p:blipFill>
        <p:spPr>
          <a:xfrm>
            <a:off x="838200" y="1027906"/>
            <a:ext cx="4424962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پلان فونداسیون نواری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1876"/>
            <a:ext cx="5415272" cy="583451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705600" y="3409949"/>
            <a:ext cx="4648200" cy="2767013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ترسیم آرماتورهای طولی در پلان فونداسیون نواری </a:t>
            </a:r>
            <a:r>
              <a:rPr lang="fa-IR" dirty="0" smtClean="0">
                <a:cs typeface="B Nazanin" panose="00000400000000000000" pitchFamily="2" charset="-78"/>
              </a:rPr>
              <a:t>به همراه مشخصات؛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ترسیم آرماتور های عرضی به همراه مشخصات.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50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پلان فونداسیون نواری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54"/>
            <a:ext cx="5086350" cy="602425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05600" y="3409949"/>
            <a:ext cx="4648200" cy="276701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ترسیم آرماتورهای تقویت کف به همراه طولی و مشخصات فنی آن.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31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پلان فونداسیون نواری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4" y="537822"/>
            <a:ext cx="5502114" cy="607252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05600" y="3409949"/>
            <a:ext cx="4648200" cy="276701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ترسیم آرماتورهای تقویت فوقانی به همراه طول و مشخصات فنی آن.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41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مقطع فونداسیون نواری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05600" y="3409949"/>
            <a:ext cx="4648200" cy="276701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نمایش ارتفاع مقطع به همراه جزئیات آرماتورگذاری همراه با مشخصات فنی.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2603"/>
            <a:ext cx="5134692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اطلاعاتی که در پلان فونداسیون نواری دیده می شود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550" y="2476499"/>
            <a:ext cx="5429250" cy="37004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آرماتورگذاری های شبکه مش تحتانی و فوقانی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آرماتوهای تقویت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خاموت ها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کاورهای بتن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و...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6677"/>
            <a:ext cx="3743847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مراحل اجرای فونداسیون نواری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6" y="297120"/>
            <a:ext cx="4174764" cy="4217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1"/>
          <a:stretch/>
        </p:blipFill>
        <p:spPr>
          <a:xfrm>
            <a:off x="255897" y="4514849"/>
            <a:ext cx="7364103" cy="23241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43450" y="1825625"/>
            <a:ext cx="6610350" cy="4351338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آماده سازی کف پی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آماده کردن میلگردهای طولی و عرضی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چیدن میلگردهای طولی و عرضی در قالب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به هم بستن میلگردها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رعایت </a:t>
            </a:r>
            <a:r>
              <a:rPr lang="fa-IR" dirty="0">
                <a:cs typeface="B Nazanin" panose="00000400000000000000" pitchFamily="2" charset="-78"/>
              </a:rPr>
              <a:t>پوشش بتن در بدنه و کف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86700" y="4400549"/>
            <a:ext cx="34766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قراردادن آرماتورهای تقویت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میلگرد گذاری بالایی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قراردادن </a:t>
            </a:r>
            <a:r>
              <a:rPr lang="fa-IR" sz="2800" dirty="0">
                <a:cs typeface="B Nazanin" panose="00000400000000000000" pitchFamily="2" charset="-78"/>
              </a:rPr>
              <a:t>میلگردهای انتظار و یا بستن صفحه ستون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86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اول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8850" y="1825625"/>
            <a:ext cx="5314950" cy="4351338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محدوده اطراف فونداسیون را با توجه به نظر مهندس سازه و ابعاد طراحی شده برای فونداسیون ترسیم می کنیم</a:t>
            </a: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به موازات خطوط فونداسیون خطوط بتن مگر نیز ترسیم می شود.</a:t>
            </a: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6"/>
          <a:stretch/>
        </p:blipFill>
        <p:spPr>
          <a:xfrm>
            <a:off x="838200" y="1357020"/>
            <a:ext cx="4186848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دوم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2686049"/>
            <a:ext cx="5486400" cy="3490913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آرماتورهای طولی و عرضی شبکه مش را ترسیم می نمائیم.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آرماتورها متناسب با کاور بتن فونداسیون از خطوط محدوده فونداسیون فاصله می گیرند و قبل از آن تمام می شوند.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1"/>
          <a:stretch/>
        </p:blipFill>
        <p:spPr>
          <a:xfrm>
            <a:off x="838200" y="1690688"/>
            <a:ext cx="4148749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سوم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2506662"/>
            <a:ext cx="6057900" cy="4351338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آرماتورهای طولی که ساختار شناژها را تشکیل میدهند و از فونداسیون عبور می کنند را ترسیم می نمائیم.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فاصله کاور بتن را نیز در این مورد رعایت می کنیم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خاموت هایی که دوتادور این آرماتورهای طولی وجود دارند را نیز ترسیم می نمائیم.</a:t>
            </a: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1"/>
          <a:stretch/>
        </p:blipFill>
        <p:spPr>
          <a:xfrm>
            <a:off x="838200" y="1509428"/>
            <a:ext cx="4063024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چهارم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300" y="2387600"/>
            <a:ext cx="4762500" cy="4351338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اندازه گذاری های پلان انجام شود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مشخصات آرماتورها با توجه به استاندارها شامل نمره آرماتور، تعداد آرماتور و ... اضافه شود.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r="48915"/>
          <a:stretch/>
        </p:blipFill>
        <p:spPr>
          <a:xfrm>
            <a:off x="990601" y="1280828"/>
            <a:ext cx="4495799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مراحل ترسیم مقطع فونداسیون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5450" y="1825625"/>
            <a:ext cx="5848350" cy="4351338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اطلاعاتی که در مقطع فونداسیون باید دیده شود: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1- ارتفاع فونداسیون؛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2- ارتفاع شناژ؛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3- جنس و طول آرماتوهای شبکه مش؛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4- جنس و نمره آرماتوهای طولی؛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5- جنس و ابعاد خاموت ها؛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6- جنس و ابعاد بولت ها در سازه فلزی؛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7- جنس و ابعاد صفحه ستون در سازه فلزی؛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8- جنس و طول آرماتورهای انتظار در سازه بتنی.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33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مرحله اول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2819399"/>
            <a:ext cx="5524500" cy="276701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ترسیم خطوط محدوده مقطع فونداسیون؛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ترسیم خطوط بتن مگر.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5"/>
          <a:stretch/>
        </p:blipFill>
        <p:spPr>
          <a:xfrm>
            <a:off x="1409700" y="1033130"/>
            <a:ext cx="3805806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442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 Nazanin</vt:lpstr>
      <vt:lpstr>Calibri</vt:lpstr>
      <vt:lpstr>Calibri Light</vt:lpstr>
      <vt:lpstr>Office Theme</vt:lpstr>
      <vt:lpstr>جلسه چهارم</vt:lpstr>
      <vt:lpstr>اطلاعاتی که در پلان فونداسیون نواری دیده می شود</vt:lpstr>
      <vt:lpstr>مراحل اجرای فونداسیون نواری</vt:lpstr>
      <vt:lpstr>مرحله اول</vt:lpstr>
      <vt:lpstr>مرحله دوم</vt:lpstr>
      <vt:lpstr>مرحله سوم</vt:lpstr>
      <vt:lpstr>مرحله چهارم</vt:lpstr>
      <vt:lpstr>مراحل ترسیم مقطع فونداسیون</vt:lpstr>
      <vt:lpstr>مرحله اول</vt:lpstr>
      <vt:lpstr>مرحله دوم</vt:lpstr>
      <vt:lpstr>مرحله سوم</vt:lpstr>
      <vt:lpstr>مرحله چهارم</vt:lpstr>
      <vt:lpstr>پلان فونداسیون نواری</vt:lpstr>
      <vt:lpstr>پلان فونداسیون نواری</vt:lpstr>
      <vt:lpstr>پلان فونداسیون نواری</vt:lpstr>
      <vt:lpstr>مقطع فونداسیون نواری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جلسه دوم</dc:title>
  <dc:creator>amirhosein</dc:creator>
  <cp:lastModifiedBy>amirhosein</cp:lastModifiedBy>
  <cp:revision>23</cp:revision>
  <dcterms:created xsi:type="dcterms:W3CDTF">2020-04-02T07:02:48Z</dcterms:created>
  <dcterms:modified xsi:type="dcterms:W3CDTF">2020-04-02T12:24:31Z</dcterms:modified>
</cp:coreProperties>
</file>