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9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3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7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7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4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9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1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7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1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1971-A4F3-4210-9F9E-ECF00FCC6F3C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2DF34-2854-4F87-B729-F71ABD4B4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جلسه سوم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ترسیم </a:t>
            </a:r>
            <a:r>
              <a:rPr lang="fa-IR" dirty="0" smtClean="0">
                <a:cs typeface="B Nazanin" panose="00000400000000000000" pitchFamily="2" charset="-78"/>
              </a:rPr>
              <a:t>جزئیات پلان و مقطع پی نقطه ای</a:t>
            </a: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>
                <a:cs typeface="B Nazanin" panose="00000400000000000000" pitchFamily="2" charset="-78"/>
              </a:rPr>
              <a:t>کلاس طراحی فنی- مدرس: امیرحسین یوسفی</a:t>
            </a:r>
          </a:p>
          <a:p>
            <a:r>
              <a:rPr lang="fa-IR" dirty="0">
                <a:cs typeface="B Nazanin" panose="00000400000000000000" pitchFamily="2" charset="-78"/>
              </a:rPr>
              <a:t>بهار 99</a:t>
            </a:r>
            <a:endParaRPr lang="en-US" dirty="0">
              <a:cs typeface="B Nazanin" panose="00000400000000000000" pitchFamily="2" charset="-78"/>
            </a:endParaRPr>
          </a:p>
          <a:p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783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دوم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0" y="3409949"/>
            <a:ext cx="5524500" cy="2767013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ترسیم آرماتوهای شبکه </a:t>
            </a:r>
            <a:r>
              <a:rPr lang="fa-IR" dirty="0" smtClean="0">
                <a:cs typeface="B Nazanin" panose="00000400000000000000" pitchFamily="2" charset="-78"/>
              </a:rPr>
              <a:t>مش در </a:t>
            </a:r>
            <a:r>
              <a:rPr lang="fa-IR" dirty="0" smtClean="0">
                <a:cs typeface="B Nazanin" panose="00000400000000000000" pitchFamily="2" charset="-78"/>
              </a:rPr>
              <a:t>انتهای فونداسیون همراه با خم انتهای </a:t>
            </a:r>
            <a:r>
              <a:rPr lang="fa-IR" dirty="0" smtClean="0">
                <a:cs typeface="B Nazanin" panose="00000400000000000000" pitchFamily="2" charset="-78"/>
              </a:rPr>
              <a:t>آنها؛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ترسیم آرماتورهایی که بریده شده اند به صودت دایره </a:t>
            </a:r>
            <a:r>
              <a:rPr lang="fa-IR" dirty="0" smtClean="0">
                <a:cs typeface="B Nazanin" panose="00000400000000000000" pitchFamily="2" charset="-78"/>
              </a:rPr>
              <a:t>توپر.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126347"/>
            <a:ext cx="4220164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سوم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0" y="3409949"/>
            <a:ext cx="5524500" cy="276701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ترسیم آرماتوهای طولی </a:t>
            </a:r>
            <a:r>
              <a:rPr lang="fa-IR" dirty="0" smtClean="0">
                <a:cs typeface="B Nazanin" panose="00000400000000000000" pitchFamily="2" charset="-78"/>
              </a:rPr>
              <a:t>شناژها؛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ترسیم خاموت </a:t>
            </a:r>
            <a:r>
              <a:rPr lang="fa-IR" dirty="0" smtClean="0">
                <a:cs typeface="B Nazanin" panose="00000400000000000000" pitchFamily="2" charset="-78"/>
              </a:rPr>
              <a:t>ها؛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ترسیم آرماتورهای طولی مقابل به صورت دایره </a:t>
            </a:r>
            <a:r>
              <a:rPr lang="fa-IR" dirty="0" smtClean="0">
                <a:cs typeface="B Nazanin" panose="00000400000000000000" pitchFamily="2" charset="-78"/>
              </a:rPr>
              <a:t>توپر.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29" y="3409949"/>
            <a:ext cx="3705742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1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چهارم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3409949"/>
            <a:ext cx="4648200" cy="276701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وارد کردن اندازه </a:t>
            </a:r>
            <a:r>
              <a:rPr lang="fa-IR" dirty="0" smtClean="0">
                <a:cs typeface="B Nazanin" panose="00000400000000000000" pitchFamily="2" charset="-78"/>
              </a:rPr>
              <a:t>ها؛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مشخص کردن ابعاد و جنس آرماتورها و خاموت </a:t>
            </a:r>
            <a:r>
              <a:rPr lang="fa-IR" dirty="0" smtClean="0">
                <a:cs typeface="B Nazanin" panose="00000400000000000000" pitchFamily="2" charset="-78"/>
              </a:rPr>
              <a:t>ها.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61" y="3033553"/>
            <a:ext cx="5477639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7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نمونه ای از فونداسیون کنج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628" y="1690688"/>
            <a:ext cx="6796744" cy="2651212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461" y="4341900"/>
            <a:ext cx="7503911" cy="209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نمونه ای از فونداسیون کناری پروژه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294" y="2091306"/>
            <a:ext cx="6407412" cy="232829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017" y="4820217"/>
            <a:ext cx="6129965" cy="173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7" y="1390650"/>
            <a:ext cx="3649693" cy="5162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600" y="1390650"/>
            <a:ext cx="3649693" cy="516255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نمونه ای از دیتیل پلان و مقطع فونداسیون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41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اطلاعاتی که در پلان فونداسیون نقطه ای دیده می شود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6499"/>
            <a:ext cx="10515600" cy="370046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1- بتن با عیار حداقل 350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2- آرماتورهای شبکه مش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3- بولت ها و مهره های مهار (برای سازه فلزی)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4- صفحه ستون (برای سازه فلزی)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5- خاموت ها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6- آرماتورهای انتظار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04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مراحل ترسیم پلان فونداسیون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معمولا با مقیاس 1:50 ترسیم می شوند تا جزئیات اجزا و فاصله ها به خوبی مشخص شوند.</a:t>
            </a: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آرماتورها برای تقویت مقاومت کششی بتن فونداسیون در انتهای آن قرار می گیرند.</a:t>
            </a: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آرماتورها به صورت شبکه و با فاصله ای کاور بتن نامیده می شود در انتهای پی قرار می گیرند.</a:t>
            </a:r>
          </a:p>
          <a:p>
            <a:pPr algn="just" rtl="1"/>
            <a:endParaRPr lang="fa-IR" dirty="0">
              <a:cs typeface="B Nazanin" panose="00000400000000000000" pitchFamily="2" charset="-78"/>
            </a:endParaRPr>
          </a:p>
          <a:p>
            <a:pPr algn="just" rtl="1"/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endParaRPr lang="fa-IR" dirty="0">
              <a:cs typeface="B Nazanin" panose="00000400000000000000" pitchFamily="2" charset="-78"/>
            </a:endParaRPr>
          </a:p>
          <a:p>
            <a:pPr algn="just" rtl="1"/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703" y="3443061"/>
            <a:ext cx="9802593" cy="324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6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اول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850" y="1825625"/>
            <a:ext cx="5314950" cy="4351338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محدوده اطراف فونداسیون را با توجه به نظر مهندس سازه و ابعاد طراحی شده برای فونداسیون ترسیم می کنیم</a:t>
            </a:r>
          </a:p>
          <a:p>
            <a:pPr algn="just" rtl="1"/>
            <a:endParaRPr lang="fa-IR" dirty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به موازات خطوط فونداسیون خطوط بتن مگر نیز ترسیم می شود.</a:t>
            </a:r>
          </a:p>
          <a:p>
            <a:pPr algn="just" rtl="1"/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59" y="1624475"/>
            <a:ext cx="5058481" cy="475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3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دوم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400" y="2686049"/>
            <a:ext cx="5486400" cy="3490913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آرماتورهای طولی و عرضی شبکه مش را ترسیم می نمائیم.</a:t>
            </a: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آرماتورها متناسب با کاور بتن فونداسیون از خطوط محدوده فونداسیون فاصله می گیرند و قبل از آن تمام می شوند.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80" y="1442377"/>
            <a:ext cx="5115639" cy="473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2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سوم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5900" y="2506662"/>
            <a:ext cx="6057900" cy="4351338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آرماتورهای طولی که ساختار شناژها را تشکیل </a:t>
            </a:r>
            <a:r>
              <a:rPr lang="fa-IR" dirty="0" smtClean="0">
                <a:cs typeface="B Nazanin" panose="00000400000000000000" pitchFamily="2" charset="-78"/>
              </a:rPr>
              <a:t>می‌دهند </a:t>
            </a:r>
            <a:r>
              <a:rPr lang="fa-IR" dirty="0" smtClean="0">
                <a:cs typeface="B Nazanin" panose="00000400000000000000" pitchFamily="2" charset="-78"/>
              </a:rPr>
              <a:t>و از فونداسیون عبور می کنند را ترسیم </a:t>
            </a:r>
            <a:r>
              <a:rPr lang="fa-IR" dirty="0" smtClean="0">
                <a:cs typeface="B Nazanin" panose="00000400000000000000" pitchFamily="2" charset="-78"/>
              </a:rPr>
              <a:t>می‌نمائیم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فاصله کاور بتن را نیز در این مورد رعایت می </a:t>
            </a:r>
            <a:r>
              <a:rPr lang="fa-IR" dirty="0" smtClean="0">
                <a:cs typeface="B Nazanin" panose="00000400000000000000" pitchFamily="2" charset="-78"/>
              </a:rPr>
              <a:t>کنیم.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خاموت هایی که دوتادور این آرماتورهای طولی وجود دارند را نیز ترسیم می نمائیم.</a:t>
            </a:r>
          </a:p>
          <a:p>
            <a:pPr algn="just" rtl="1"/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6" y="1404272"/>
            <a:ext cx="4677428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0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چهارم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1300" y="2855935"/>
            <a:ext cx="4762500" cy="4351338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اندازه گذاری های پلان انجام </a:t>
            </a:r>
            <a:r>
              <a:rPr lang="fa-IR" dirty="0" smtClean="0">
                <a:cs typeface="B Nazanin" panose="00000400000000000000" pitchFamily="2" charset="-78"/>
              </a:rPr>
              <a:t>شود.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مشخصات آرماتورها با توجه به استاندارها شامل نمره آرماتور، تعداد آرماتور و ... اضافه شود.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97" y="1027906"/>
            <a:ext cx="5572903" cy="536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مراحل ترسیم مقطع فونداسیون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05450" y="1825625"/>
            <a:ext cx="5848350" cy="4351338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اطلاعاتی که در مقطع فونداسیون باید دیده شود:</a:t>
            </a: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1- ارتفاع </a:t>
            </a:r>
            <a:r>
              <a:rPr lang="fa-IR" dirty="0" smtClean="0">
                <a:cs typeface="B Nazanin" panose="00000400000000000000" pitchFamily="2" charset="-78"/>
              </a:rPr>
              <a:t>فونداسیون؛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2- ارتفاع </a:t>
            </a:r>
            <a:r>
              <a:rPr lang="fa-IR" dirty="0" smtClean="0">
                <a:cs typeface="B Nazanin" panose="00000400000000000000" pitchFamily="2" charset="-78"/>
              </a:rPr>
              <a:t>شناژ؛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3- جنس و طول آرماتوهای شبکه </a:t>
            </a:r>
            <a:r>
              <a:rPr lang="fa-IR" dirty="0" smtClean="0">
                <a:cs typeface="B Nazanin" panose="00000400000000000000" pitchFamily="2" charset="-78"/>
              </a:rPr>
              <a:t>مش؛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4- جنس و نمره آرماتوهای </a:t>
            </a:r>
            <a:r>
              <a:rPr lang="fa-IR" dirty="0" smtClean="0">
                <a:cs typeface="B Nazanin" panose="00000400000000000000" pitchFamily="2" charset="-78"/>
              </a:rPr>
              <a:t>طولی؛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5- جنس و ابعاد خاموت </a:t>
            </a:r>
            <a:r>
              <a:rPr lang="fa-IR" dirty="0" smtClean="0">
                <a:cs typeface="B Nazanin" panose="00000400000000000000" pitchFamily="2" charset="-78"/>
              </a:rPr>
              <a:t>ها؛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6- جنس و ابعاد بولت ها در سازه </a:t>
            </a:r>
            <a:r>
              <a:rPr lang="fa-IR" dirty="0" smtClean="0">
                <a:cs typeface="B Nazanin" panose="00000400000000000000" pitchFamily="2" charset="-78"/>
              </a:rPr>
              <a:t>فلزی؛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7- جنس و ابعاد صفحه ستون در سازه </a:t>
            </a:r>
            <a:r>
              <a:rPr lang="fa-IR" dirty="0" smtClean="0">
                <a:cs typeface="B Nazanin" panose="00000400000000000000" pitchFamily="2" charset="-78"/>
              </a:rPr>
              <a:t>فلزی؛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8- جنس و طول آرماتورهای انتظار در سازه </a:t>
            </a:r>
            <a:r>
              <a:rPr lang="fa-IR" dirty="0" smtClean="0">
                <a:cs typeface="B Nazanin" panose="00000400000000000000" pitchFamily="2" charset="-78"/>
              </a:rPr>
              <a:t>بتنی.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33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مرحله اول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0" y="3409949"/>
            <a:ext cx="5524500" cy="2767013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ترسیم خطوط محدوده مقطع </a:t>
            </a:r>
            <a:r>
              <a:rPr lang="fa-IR" dirty="0" smtClean="0">
                <a:cs typeface="B Nazanin" panose="00000400000000000000" pitchFamily="2" charset="-78"/>
              </a:rPr>
              <a:t>فونداسیون؛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ترسیم خطوط بتن </a:t>
            </a:r>
            <a:r>
              <a:rPr lang="fa-IR" dirty="0" smtClean="0">
                <a:cs typeface="B Nazanin" panose="00000400000000000000" pitchFamily="2" charset="-78"/>
              </a:rPr>
              <a:t>مگر.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126347"/>
            <a:ext cx="4220164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1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429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 Nazanin</vt:lpstr>
      <vt:lpstr>Calibri</vt:lpstr>
      <vt:lpstr>Calibri Light</vt:lpstr>
      <vt:lpstr>Office Theme</vt:lpstr>
      <vt:lpstr>جلسه سوم</vt:lpstr>
      <vt:lpstr>اطلاعاتی که در پلان فونداسیون نقطه ای دیده می شود</vt:lpstr>
      <vt:lpstr>مراحل ترسیم پلان فونداسیون</vt:lpstr>
      <vt:lpstr>مرحله اول</vt:lpstr>
      <vt:lpstr>مرحله دوم</vt:lpstr>
      <vt:lpstr>مرحله سوم</vt:lpstr>
      <vt:lpstr>مرحله چهارم</vt:lpstr>
      <vt:lpstr>مراحل ترسیم مقطع فونداسیون</vt:lpstr>
      <vt:lpstr>مرحله اول</vt:lpstr>
      <vt:lpstr>مرحله دوم</vt:lpstr>
      <vt:lpstr>مرحله سوم</vt:lpstr>
      <vt:lpstr>مرحله چهارم</vt:lpstr>
      <vt:lpstr>نمونه ای از فونداسیون کنج</vt:lpstr>
      <vt:lpstr>نمونه ای از فونداسیون کناری پروژه</vt:lpstr>
      <vt:lpstr>نمونه ای از دیتیل پلان و مقطع فونداسیون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دوم</dc:title>
  <dc:creator>amirhosein</dc:creator>
  <cp:lastModifiedBy>amirhosein</cp:lastModifiedBy>
  <cp:revision>21</cp:revision>
  <dcterms:created xsi:type="dcterms:W3CDTF">2020-04-02T07:02:48Z</dcterms:created>
  <dcterms:modified xsi:type="dcterms:W3CDTF">2020-04-02T12:22:29Z</dcterms:modified>
</cp:coreProperties>
</file>