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8" r:id="rId1"/>
  </p:sldMasterIdLst>
  <p:notesMasterIdLst>
    <p:notesMasterId r:id="rId57"/>
  </p:notesMasterIdLst>
  <p:sldIdLst>
    <p:sldId id="376" r:id="rId2"/>
    <p:sldId id="569" r:id="rId3"/>
    <p:sldId id="345" r:id="rId4"/>
    <p:sldId id="421" r:id="rId5"/>
    <p:sldId id="404" r:id="rId6"/>
    <p:sldId id="513" r:id="rId7"/>
    <p:sldId id="515" r:id="rId8"/>
    <p:sldId id="514" r:id="rId9"/>
    <p:sldId id="568" r:id="rId10"/>
    <p:sldId id="516" r:id="rId11"/>
    <p:sldId id="587" r:id="rId12"/>
    <p:sldId id="563" r:id="rId13"/>
    <p:sldId id="573" r:id="rId14"/>
    <p:sldId id="585" r:id="rId15"/>
    <p:sldId id="570" r:id="rId16"/>
    <p:sldId id="588" r:id="rId17"/>
    <p:sldId id="564" r:id="rId18"/>
    <p:sldId id="292" r:id="rId19"/>
    <p:sldId id="343" r:id="rId20"/>
    <p:sldId id="505" r:id="rId21"/>
    <p:sldId id="317" r:id="rId22"/>
    <p:sldId id="506" r:id="rId23"/>
    <p:sldId id="507" r:id="rId24"/>
    <p:sldId id="508" r:id="rId25"/>
    <p:sldId id="509" r:id="rId26"/>
    <p:sldId id="510" r:id="rId27"/>
    <p:sldId id="511" r:id="rId28"/>
    <p:sldId id="512" r:id="rId29"/>
    <p:sldId id="589" r:id="rId30"/>
    <p:sldId id="565" r:id="rId31"/>
    <p:sldId id="579" r:id="rId32"/>
    <p:sldId id="586" r:id="rId33"/>
    <p:sldId id="580" r:id="rId34"/>
    <p:sldId id="581" r:id="rId35"/>
    <p:sldId id="582" r:id="rId36"/>
    <p:sldId id="590" r:id="rId37"/>
    <p:sldId id="584" r:id="rId38"/>
    <p:sldId id="575" r:id="rId39"/>
    <p:sldId id="519" r:id="rId40"/>
    <p:sldId id="546" r:id="rId41"/>
    <p:sldId id="541" r:id="rId42"/>
    <p:sldId id="523" r:id="rId43"/>
    <p:sldId id="524" r:id="rId44"/>
    <p:sldId id="525" r:id="rId45"/>
    <p:sldId id="526" r:id="rId46"/>
    <p:sldId id="529" r:id="rId47"/>
    <p:sldId id="559" r:id="rId48"/>
    <p:sldId id="561" r:id="rId49"/>
    <p:sldId id="562" r:id="rId50"/>
    <p:sldId id="572" r:id="rId51"/>
    <p:sldId id="544" r:id="rId52"/>
    <p:sldId id="543" r:id="rId53"/>
    <p:sldId id="545" r:id="rId54"/>
    <p:sldId id="591" r:id="rId55"/>
    <p:sldId id="377" r:id="rId56"/>
  </p:sldIdLst>
  <p:sldSz cx="9906000" cy="6858000" type="A4"/>
  <p:notesSz cx="9144000" cy="6858000"/>
  <p:defaultTextStyle>
    <a:defPPr>
      <a:defRPr lang="fa-IR"/>
    </a:defPPr>
    <a:lvl1pPr algn="l" rtl="0" eaLnBrk="0" fontAlgn="base" hangingPunct="0">
      <a:spcBef>
        <a:spcPct val="0"/>
      </a:spcBef>
      <a:spcAft>
        <a:spcPct val="0"/>
      </a:spcAft>
      <a:defRPr sz="2800" i="1" kern="1200">
        <a:solidFill>
          <a:schemeClr val="tx1"/>
        </a:solidFill>
        <a:latin typeface="Arial Rounded MT Bold" panose="020F0704030504030204" pitchFamily="34" charset="0"/>
        <a:ea typeface="+mn-ea"/>
        <a:cs typeface="B Aseman" panose="00000400000000000000" pitchFamily="2" charset="-78"/>
      </a:defRPr>
    </a:lvl1pPr>
    <a:lvl2pPr marL="457200" algn="l" rtl="0" eaLnBrk="0" fontAlgn="base" hangingPunct="0">
      <a:spcBef>
        <a:spcPct val="0"/>
      </a:spcBef>
      <a:spcAft>
        <a:spcPct val="0"/>
      </a:spcAft>
      <a:defRPr sz="2800" i="1" kern="1200">
        <a:solidFill>
          <a:schemeClr val="tx1"/>
        </a:solidFill>
        <a:latin typeface="Arial Rounded MT Bold" panose="020F0704030504030204" pitchFamily="34" charset="0"/>
        <a:ea typeface="+mn-ea"/>
        <a:cs typeface="B Aseman" panose="00000400000000000000" pitchFamily="2" charset="-78"/>
      </a:defRPr>
    </a:lvl2pPr>
    <a:lvl3pPr marL="914400" algn="l" rtl="0" eaLnBrk="0" fontAlgn="base" hangingPunct="0">
      <a:spcBef>
        <a:spcPct val="0"/>
      </a:spcBef>
      <a:spcAft>
        <a:spcPct val="0"/>
      </a:spcAft>
      <a:defRPr sz="2800" i="1" kern="1200">
        <a:solidFill>
          <a:schemeClr val="tx1"/>
        </a:solidFill>
        <a:latin typeface="Arial Rounded MT Bold" panose="020F0704030504030204" pitchFamily="34" charset="0"/>
        <a:ea typeface="+mn-ea"/>
        <a:cs typeface="B Aseman" panose="00000400000000000000" pitchFamily="2" charset="-78"/>
      </a:defRPr>
    </a:lvl3pPr>
    <a:lvl4pPr marL="1371600" algn="l" rtl="0" eaLnBrk="0" fontAlgn="base" hangingPunct="0">
      <a:spcBef>
        <a:spcPct val="0"/>
      </a:spcBef>
      <a:spcAft>
        <a:spcPct val="0"/>
      </a:spcAft>
      <a:defRPr sz="2800" i="1" kern="1200">
        <a:solidFill>
          <a:schemeClr val="tx1"/>
        </a:solidFill>
        <a:latin typeface="Arial Rounded MT Bold" panose="020F0704030504030204" pitchFamily="34" charset="0"/>
        <a:ea typeface="+mn-ea"/>
        <a:cs typeface="B Aseman" panose="00000400000000000000" pitchFamily="2" charset="-78"/>
      </a:defRPr>
    </a:lvl4pPr>
    <a:lvl5pPr marL="1828800" algn="l" rtl="0" eaLnBrk="0" fontAlgn="base" hangingPunct="0">
      <a:spcBef>
        <a:spcPct val="0"/>
      </a:spcBef>
      <a:spcAft>
        <a:spcPct val="0"/>
      </a:spcAft>
      <a:defRPr sz="2800" i="1" kern="1200">
        <a:solidFill>
          <a:schemeClr val="tx1"/>
        </a:solidFill>
        <a:latin typeface="Arial Rounded MT Bold" panose="020F0704030504030204" pitchFamily="34" charset="0"/>
        <a:ea typeface="+mn-ea"/>
        <a:cs typeface="B Aseman" panose="00000400000000000000" pitchFamily="2" charset="-78"/>
      </a:defRPr>
    </a:lvl5pPr>
    <a:lvl6pPr marL="2286000" algn="l" defTabSz="914400" rtl="0" eaLnBrk="1" latinLnBrk="0" hangingPunct="1">
      <a:defRPr sz="2800" i="1" kern="1200">
        <a:solidFill>
          <a:schemeClr val="tx1"/>
        </a:solidFill>
        <a:latin typeface="Arial Rounded MT Bold" panose="020F0704030504030204" pitchFamily="34" charset="0"/>
        <a:ea typeface="+mn-ea"/>
        <a:cs typeface="B Aseman" panose="00000400000000000000" pitchFamily="2" charset="-78"/>
      </a:defRPr>
    </a:lvl6pPr>
    <a:lvl7pPr marL="2743200" algn="l" defTabSz="914400" rtl="0" eaLnBrk="1" latinLnBrk="0" hangingPunct="1">
      <a:defRPr sz="2800" i="1" kern="1200">
        <a:solidFill>
          <a:schemeClr val="tx1"/>
        </a:solidFill>
        <a:latin typeface="Arial Rounded MT Bold" panose="020F0704030504030204" pitchFamily="34" charset="0"/>
        <a:ea typeface="+mn-ea"/>
        <a:cs typeface="B Aseman" panose="00000400000000000000" pitchFamily="2" charset="-78"/>
      </a:defRPr>
    </a:lvl7pPr>
    <a:lvl8pPr marL="3200400" algn="l" defTabSz="914400" rtl="0" eaLnBrk="1" latinLnBrk="0" hangingPunct="1">
      <a:defRPr sz="2800" i="1" kern="1200">
        <a:solidFill>
          <a:schemeClr val="tx1"/>
        </a:solidFill>
        <a:latin typeface="Arial Rounded MT Bold" panose="020F0704030504030204" pitchFamily="34" charset="0"/>
        <a:ea typeface="+mn-ea"/>
        <a:cs typeface="B Aseman" panose="00000400000000000000" pitchFamily="2" charset="-78"/>
      </a:defRPr>
    </a:lvl8pPr>
    <a:lvl9pPr marL="3657600" algn="l" defTabSz="914400" rtl="0" eaLnBrk="1" latinLnBrk="0" hangingPunct="1">
      <a:defRPr sz="2800" i="1" kern="1200">
        <a:solidFill>
          <a:schemeClr val="tx1"/>
        </a:solidFill>
        <a:latin typeface="Arial Rounded MT Bold" panose="020F0704030504030204" pitchFamily="34" charset="0"/>
        <a:ea typeface="+mn-ea"/>
        <a:cs typeface="B Aseman" panose="00000400000000000000" pitchFamily="2" charset="-78"/>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FF0066"/>
    <a:srgbClr val="800080"/>
    <a:srgbClr val="CC0066"/>
    <a:srgbClr val="00CC66"/>
    <a:srgbClr val="339966"/>
    <a:srgbClr val="CC66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9011" autoAdjust="0"/>
  </p:normalViewPr>
  <p:slideViewPr>
    <p:cSldViewPr>
      <p:cViewPr varScale="1">
        <p:scale>
          <a:sx n="65" d="100"/>
          <a:sy n="65" d="100"/>
        </p:scale>
        <p:origin x="1380" y="78"/>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7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1600" y="0"/>
            <a:ext cx="3962400" cy="342900"/>
          </a:xfrm>
          <a:prstGeom prst="rect">
            <a:avLst/>
          </a:prstGeom>
        </p:spPr>
        <p:txBody>
          <a:bodyPr vert="horz" lIns="91440" tIns="45720" rIns="91440" bIns="45720" rtlCol="1"/>
          <a:lstStyle>
            <a:lvl1pPr algn="r" rtl="0" eaLnBrk="1" hangingPunct="1">
              <a:defRPr sz="1200">
                <a:cs typeface="B Aseman" pitchFamily="2" charset="-78"/>
              </a:defRPr>
            </a:lvl1pPr>
          </a:lstStyle>
          <a:p>
            <a:pPr>
              <a:defRPr/>
            </a:pPr>
            <a:endParaRPr lang="fa-IR"/>
          </a:p>
        </p:txBody>
      </p:sp>
      <p:sp>
        <p:nvSpPr>
          <p:cNvPr id="3" name="Date Placeholder 2"/>
          <p:cNvSpPr>
            <a:spLocks noGrp="1"/>
          </p:cNvSpPr>
          <p:nvPr>
            <p:ph type="dt" idx="1"/>
          </p:nvPr>
        </p:nvSpPr>
        <p:spPr>
          <a:xfrm>
            <a:off x="1588" y="0"/>
            <a:ext cx="3962400" cy="342900"/>
          </a:xfrm>
          <a:prstGeom prst="rect">
            <a:avLst/>
          </a:prstGeom>
        </p:spPr>
        <p:txBody>
          <a:bodyPr vert="horz" lIns="91440" tIns="45720" rIns="91440" bIns="45720" rtlCol="1"/>
          <a:lstStyle>
            <a:lvl1pPr algn="l" rtl="0" eaLnBrk="1" hangingPunct="1">
              <a:defRPr sz="1200">
                <a:cs typeface="B Aseman" pitchFamily="2" charset="-78"/>
              </a:defRPr>
            </a:lvl1pPr>
          </a:lstStyle>
          <a:p>
            <a:pPr>
              <a:defRPr/>
            </a:pPr>
            <a:fld id="{66D348A4-00F8-4BD6-B2A6-933C8151D971}" type="datetimeFigureOut">
              <a:rPr lang="fa-IR"/>
              <a:pPr>
                <a:defRPr/>
              </a:pPr>
              <a:t>1441/08/08</a:t>
            </a:fld>
            <a:endParaRPr lang="fa-IR"/>
          </a:p>
        </p:txBody>
      </p:sp>
      <p:sp>
        <p:nvSpPr>
          <p:cNvPr id="4" name="Slide Image Placeholder 3"/>
          <p:cNvSpPr>
            <a:spLocks noGrp="1" noRot="1" noChangeAspect="1"/>
          </p:cNvSpPr>
          <p:nvPr>
            <p:ph type="sldImg" idx="2"/>
          </p:nvPr>
        </p:nvSpPr>
        <p:spPr>
          <a:xfrm>
            <a:off x="2714625" y="514350"/>
            <a:ext cx="3714750" cy="2571750"/>
          </a:xfrm>
          <a:prstGeom prst="rect">
            <a:avLst/>
          </a:prstGeom>
          <a:noFill/>
          <a:ln w="12700">
            <a:solidFill>
              <a:prstClr val="black"/>
            </a:solidFill>
          </a:ln>
        </p:spPr>
        <p:txBody>
          <a:bodyPr vert="horz" lIns="91440" tIns="45720" rIns="91440" bIns="45720" rtlCol="1" anchor="ctr"/>
          <a:lstStyle/>
          <a:p>
            <a:pPr lvl="0"/>
            <a:endParaRPr lang="fa-IR"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5181600" y="6513513"/>
            <a:ext cx="3962400" cy="342900"/>
          </a:xfrm>
          <a:prstGeom prst="rect">
            <a:avLst/>
          </a:prstGeom>
        </p:spPr>
        <p:txBody>
          <a:bodyPr vert="horz" lIns="91440" tIns="45720" rIns="91440" bIns="45720" rtlCol="1" anchor="b"/>
          <a:lstStyle>
            <a:lvl1pPr algn="r" rtl="0" eaLnBrk="1" hangingPunct="1">
              <a:defRPr sz="1200">
                <a:cs typeface="B Aseman" pitchFamily="2" charset="-78"/>
              </a:defRPr>
            </a:lvl1pPr>
          </a:lstStyle>
          <a:p>
            <a:pPr>
              <a:defRPr/>
            </a:pPr>
            <a:endParaRPr lang="fa-IR"/>
          </a:p>
        </p:txBody>
      </p:sp>
      <p:sp>
        <p:nvSpPr>
          <p:cNvPr id="7" name="Slide Number Placeholder 6"/>
          <p:cNvSpPr>
            <a:spLocks noGrp="1"/>
          </p:cNvSpPr>
          <p:nvPr>
            <p:ph type="sldNum" sz="quarter" idx="5"/>
          </p:nvPr>
        </p:nvSpPr>
        <p:spPr>
          <a:xfrm>
            <a:off x="1588" y="6513513"/>
            <a:ext cx="3962400" cy="3429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fld id="{E4DBF3B0-0794-4004-B422-56A337E9E967}" type="slidenum">
              <a:rPr lang="fa-IR" altLang="en-US"/>
              <a:pPr>
                <a:defRPr/>
              </a:pPr>
              <a:t>‹#›</a:t>
            </a:fld>
            <a:endParaRPr lang="fa-IR" altLang="en-US"/>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rtl="0">
              <a:spcBef>
                <a:spcPct val="0"/>
              </a:spcBef>
            </a:pPr>
            <a:fld id="{62A88FF7-63A1-437C-80BF-5370D0609034}" type="slidenum">
              <a:rPr lang="ar-SA" altLang="en-US" smtClean="0">
                <a:latin typeface="Arial Rounded MT Bold" panose="020F0704030504030204" pitchFamily="34" charset="0"/>
                <a:cs typeface="B Aseman" panose="00000400000000000000" pitchFamily="2" charset="-78"/>
              </a:rPr>
              <a:pPr algn="l" rtl="0">
                <a:spcBef>
                  <a:spcPct val="0"/>
                </a:spcBef>
              </a:pPr>
              <a:t>3</a:t>
            </a:fld>
            <a:endParaRPr lang="fa-IR" altLang="en-US" smtClean="0">
              <a:latin typeface="Arial Rounded MT Bold" panose="020F0704030504030204" pitchFamily="34" charset="0"/>
              <a:cs typeface="B Aseman" panose="00000400000000000000" pitchFamily="2" charset="-7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rtl="0">
              <a:spcBef>
                <a:spcPct val="0"/>
              </a:spcBef>
            </a:pPr>
            <a:fld id="{4E75C966-6B6A-485E-86BE-48B81B938A9D}" type="slidenum">
              <a:rPr lang="ar-SA" altLang="en-US" smtClean="0">
                <a:latin typeface="Arial Rounded MT Bold" panose="020F0704030504030204" pitchFamily="34" charset="0"/>
                <a:cs typeface="B Aseman" panose="00000400000000000000" pitchFamily="2" charset="-78"/>
              </a:rPr>
              <a:pPr algn="l" rtl="0">
                <a:spcBef>
                  <a:spcPct val="0"/>
                </a:spcBef>
              </a:pPr>
              <a:t>19</a:t>
            </a:fld>
            <a:endParaRPr lang="fa-IR" altLang="en-US" smtClean="0">
              <a:latin typeface="Arial Rounded MT Bold" panose="020F0704030504030204" pitchFamily="34" charset="0"/>
              <a:cs typeface="B Aseman" panose="00000400000000000000" pitchFamily="2" charset="-7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rtl="0">
              <a:spcBef>
                <a:spcPct val="0"/>
              </a:spcBef>
            </a:pPr>
            <a:fld id="{4B956A71-8248-4147-9705-BCB8077A1068}" type="slidenum">
              <a:rPr lang="ar-SA" altLang="en-US" smtClean="0">
                <a:latin typeface="Arial Rounded MT Bold" panose="020F0704030504030204" pitchFamily="34" charset="0"/>
                <a:cs typeface="B Aseman" panose="00000400000000000000" pitchFamily="2" charset="-78"/>
              </a:rPr>
              <a:pPr algn="l" rtl="0">
                <a:spcBef>
                  <a:spcPct val="0"/>
                </a:spcBef>
              </a:pPr>
              <a:t>21</a:t>
            </a:fld>
            <a:endParaRPr lang="fa-IR" altLang="en-US" smtClean="0">
              <a:latin typeface="Arial Rounded MT Bold" panose="020F0704030504030204" pitchFamily="34" charset="0"/>
              <a:cs typeface="B Aseman" panose="00000400000000000000" pitchFamily="2" charset="-7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rtl="0">
              <a:spcBef>
                <a:spcPct val="0"/>
              </a:spcBef>
            </a:pPr>
            <a:fld id="{B29F4A1A-4EE5-473F-B092-DEF4BB6EA149}" type="slidenum">
              <a:rPr lang="ar-SA" altLang="en-US" smtClean="0">
                <a:latin typeface="Arial Rounded MT Bold" panose="020F0704030504030204" pitchFamily="34" charset="0"/>
                <a:cs typeface="B Aseman" panose="00000400000000000000" pitchFamily="2" charset="-78"/>
              </a:rPr>
              <a:pPr algn="l" rtl="0">
                <a:spcBef>
                  <a:spcPct val="0"/>
                </a:spcBef>
              </a:pPr>
              <a:t>22</a:t>
            </a:fld>
            <a:endParaRPr lang="fa-IR" altLang="en-US" smtClean="0">
              <a:latin typeface="Arial Rounded MT Bold" panose="020F0704030504030204" pitchFamily="34" charset="0"/>
              <a:cs typeface="B Aseman" panose="00000400000000000000" pitchFamily="2" charset="-7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rtl="0">
              <a:spcBef>
                <a:spcPct val="0"/>
              </a:spcBef>
            </a:pPr>
            <a:fld id="{B40164FD-D14B-4B4E-BF4F-80F9F09F0B25}" type="slidenum">
              <a:rPr lang="ar-SA" altLang="en-US" smtClean="0">
                <a:latin typeface="Arial Rounded MT Bold" panose="020F0704030504030204" pitchFamily="34" charset="0"/>
                <a:cs typeface="B Aseman" panose="00000400000000000000" pitchFamily="2" charset="-78"/>
              </a:rPr>
              <a:pPr algn="l" rtl="0">
                <a:spcBef>
                  <a:spcPct val="0"/>
                </a:spcBef>
              </a:pPr>
              <a:t>23</a:t>
            </a:fld>
            <a:endParaRPr lang="fa-IR" altLang="en-US" smtClean="0">
              <a:latin typeface="Arial Rounded MT Bold" panose="020F0704030504030204" pitchFamily="34" charset="0"/>
              <a:cs typeface="B Aseman" panose="00000400000000000000" pitchFamily="2" charset="-7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rtl="0">
              <a:spcBef>
                <a:spcPct val="0"/>
              </a:spcBef>
            </a:pPr>
            <a:fld id="{12156FFD-A308-4320-A503-E1F917ADF00F}" type="slidenum">
              <a:rPr lang="ar-SA" altLang="en-US" smtClean="0">
                <a:latin typeface="Arial Rounded MT Bold" panose="020F0704030504030204" pitchFamily="34" charset="0"/>
                <a:cs typeface="B Aseman" panose="00000400000000000000" pitchFamily="2" charset="-78"/>
              </a:rPr>
              <a:pPr algn="l" rtl="0">
                <a:spcBef>
                  <a:spcPct val="0"/>
                </a:spcBef>
              </a:pPr>
              <a:t>24</a:t>
            </a:fld>
            <a:endParaRPr lang="fa-IR" altLang="en-US" smtClean="0">
              <a:latin typeface="Arial Rounded MT Bold" panose="020F0704030504030204" pitchFamily="34" charset="0"/>
              <a:cs typeface="B Aseman" panose="00000400000000000000" pitchFamily="2" charset="-7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en-US" smtClean="0"/>
          </a:p>
        </p:txBody>
      </p:sp>
      <p:sp>
        <p:nvSpPr>
          <p:cNvPr id="50180" name="Slide Number Placeholder 3"/>
          <p:cNvSpPr txBox="1">
            <a:spLocks noGrp="1"/>
          </p:cNvSpPr>
          <p:nvPr/>
        </p:nvSpPr>
        <p:spPr bwMode="auto">
          <a:xfrm>
            <a:off x="1588" y="6513513"/>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rtl="0" eaLnBrk="1" hangingPunct="1">
              <a:spcBef>
                <a:spcPct val="0"/>
              </a:spcBef>
            </a:pPr>
            <a:fld id="{33B0C864-ACD5-4B53-A0A9-04B23955E8F6}" type="slidenum">
              <a:rPr lang="ar-SA" altLang="en-US">
                <a:latin typeface="Arial Rounded MT Bold" panose="020F0704030504030204" pitchFamily="34" charset="0"/>
                <a:cs typeface="B Aseman" panose="00000400000000000000" pitchFamily="2" charset="-78"/>
              </a:rPr>
              <a:pPr algn="l" rtl="0" eaLnBrk="1" hangingPunct="1">
                <a:spcBef>
                  <a:spcPct val="0"/>
                </a:spcBef>
              </a:pPr>
              <a:t>30</a:t>
            </a:fld>
            <a:endParaRPr lang="fa-IR" altLang="en-US">
              <a:latin typeface="Arial Rounded MT Bold" panose="020F0704030504030204" pitchFamily="34" charset="0"/>
              <a:cs typeface="B Aseman" panose="00000400000000000000" pitchFamily="2" charset="-7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en-US" smtClean="0"/>
          </a:p>
        </p:txBody>
      </p:sp>
      <p:sp>
        <p:nvSpPr>
          <p:cNvPr id="57348" name="Slide Number Placeholder 3"/>
          <p:cNvSpPr txBox="1">
            <a:spLocks noGrp="1"/>
          </p:cNvSpPr>
          <p:nvPr/>
        </p:nvSpPr>
        <p:spPr bwMode="auto">
          <a:xfrm>
            <a:off x="1588" y="6513513"/>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rtl="0" eaLnBrk="1" hangingPunct="1">
              <a:spcBef>
                <a:spcPct val="0"/>
              </a:spcBef>
            </a:pPr>
            <a:fld id="{2C299B63-ED2E-4F99-BF29-4B5D29E3D674}" type="slidenum">
              <a:rPr lang="ar-SA" altLang="en-US">
                <a:latin typeface="Arial Rounded MT Bold" panose="020F0704030504030204" pitchFamily="34" charset="0"/>
                <a:cs typeface="B Aseman" panose="00000400000000000000" pitchFamily="2" charset="-78"/>
              </a:rPr>
              <a:pPr algn="l" rtl="0" eaLnBrk="1" hangingPunct="1">
                <a:spcBef>
                  <a:spcPct val="0"/>
                </a:spcBef>
              </a:pPr>
              <a:t>37</a:t>
            </a:fld>
            <a:endParaRPr lang="fa-IR" altLang="en-US">
              <a:latin typeface="Arial Rounded MT Bold" panose="020F0704030504030204" pitchFamily="34" charset="0"/>
              <a:cs typeface="B Aseman" panose="00000400000000000000" pitchFamily="2" charset="-7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en-US" smtClean="0"/>
          </a:p>
        </p:txBody>
      </p:sp>
      <p:sp>
        <p:nvSpPr>
          <p:cNvPr id="13316" name="Slide Number Placeholder 3"/>
          <p:cNvSpPr txBox="1">
            <a:spLocks noGrp="1"/>
          </p:cNvSpPr>
          <p:nvPr/>
        </p:nvSpPr>
        <p:spPr bwMode="auto">
          <a:xfrm>
            <a:off x="1588" y="6513513"/>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rtl="0" eaLnBrk="1" hangingPunct="1">
              <a:spcBef>
                <a:spcPct val="0"/>
              </a:spcBef>
            </a:pPr>
            <a:fld id="{D2B5BD67-E5F0-4551-B386-32C43AE14697}" type="slidenum">
              <a:rPr lang="ar-SA" altLang="en-US">
                <a:latin typeface="Arial Rounded MT Bold" panose="020F0704030504030204" pitchFamily="34" charset="0"/>
                <a:cs typeface="B Aseman" panose="00000400000000000000" pitchFamily="2" charset="-78"/>
              </a:rPr>
              <a:pPr algn="l" rtl="0" eaLnBrk="1" hangingPunct="1">
                <a:spcBef>
                  <a:spcPct val="0"/>
                </a:spcBef>
              </a:pPr>
              <a:t>4</a:t>
            </a:fld>
            <a:endParaRPr lang="fa-IR" altLang="en-US">
              <a:latin typeface="Arial Rounded MT Bold" panose="020F0704030504030204" pitchFamily="34" charset="0"/>
              <a:cs typeface="B Aseman" panose="00000400000000000000" pitchFamily="2" charset="-7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rtl="0">
              <a:spcBef>
                <a:spcPct val="0"/>
              </a:spcBef>
            </a:pPr>
            <a:fld id="{A0734098-6752-463B-AED1-F2C7F6F0126E}" type="slidenum">
              <a:rPr lang="ar-SA" altLang="en-US" smtClean="0">
                <a:latin typeface="Arial Rounded MT Bold" panose="020F0704030504030204" pitchFamily="34" charset="0"/>
                <a:cs typeface="B Aseman" panose="00000400000000000000" pitchFamily="2" charset="-78"/>
              </a:rPr>
              <a:pPr algn="l" rtl="0">
                <a:spcBef>
                  <a:spcPct val="0"/>
                </a:spcBef>
              </a:pPr>
              <a:t>5</a:t>
            </a:fld>
            <a:endParaRPr lang="fa-IR" altLang="en-US" smtClean="0">
              <a:latin typeface="Arial Rounded MT Bold" panose="020F0704030504030204" pitchFamily="34" charset="0"/>
              <a:cs typeface="B Aseman" panose="00000400000000000000" pitchFamily="2" charset="-7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rtl="0">
              <a:spcBef>
                <a:spcPct val="0"/>
              </a:spcBef>
            </a:pPr>
            <a:fld id="{8495E4C2-C26A-4F3E-9773-31DBB0C18E51}" type="slidenum">
              <a:rPr lang="ar-SA" altLang="en-US" smtClean="0">
                <a:latin typeface="Arial Rounded MT Bold" panose="020F0704030504030204" pitchFamily="34" charset="0"/>
                <a:cs typeface="B Aseman" panose="00000400000000000000" pitchFamily="2" charset="-78"/>
              </a:rPr>
              <a:pPr algn="l" rtl="0">
                <a:spcBef>
                  <a:spcPct val="0"/>
                </a:spcBef>
              </a:pPr>
              <a:t>6</a:t>
            </a:fld>
            <a:endParaRPr lang="fa-IR" altLang="en-US" smtClean="0">
              <a:latin typeface="Arial Rounded MT Bold" panose="020F0704030504030204" pitchFamily="34" charset="0"/>
              <a:cs typeface="B Aseman" panose="00000400000000000000" pitchFamily="2" charset="-7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rtl="0">
              <a:spcBef>
                <a:spcPct val="0"/>
              </a:spcBef>
            </a:pPr>
            <a:fld id="{349E4BA0-EB4D-4745-8023-B2B63DD650D2}" type="slidenum">
              <a:rPr lang="ar-SA" altLang="en-US" smtClean="0">
                <a:latin typeface="Arial Rounded MT Bold" panose="020F0704030504030204" pitchFamily="34" charset="0"/>
                <a:cs typeface="B Aseman" panose="00000400000000000000" pitchFamily="2" charset="-78"/>
              </a:rPr>
              <a:pPr algn="l" rtl="0">
                <a:spcBef>
                  <a:spcPct val="0"/>
                </a:spcBef>
              </a:pPr>
              <a:t>7</a:t>
            </a:fld>
            <a:endParaRPr lang="fa-IR" altLang="en-US" smtClean="0">
              <a:latin typeface="Arial Rounded MT Bold" panose="020F0704030504030204" pitchFamily="34" charset="0"/>
              <a:cs typeface="B Aseman" panose="00000400000000000000" pitchFamily="2" charset="-7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rtl="0">
              <a:spcBef>
                <a:spcPct val="0"/>
              </a:spcBef>
            </a:pPr>
            <a:fld id="{F8D32AE1-DFCD-451B-AF4F-0352DDCE4FB9}" type="slidenum">
              <a:rPr lang="ar-SA" altLang="en-US" smtClean="0">
                <a:latin typeface="Arial Rounded MT Bold" panose="020F0704030504030204" pitchFamily="34" charset="0"/>
                <a:cs typeface="B Aseman" panose="00000400000000000000" pitchFamily="2" charset="-78"/>
              </a:rPr>
              <a:pPr algn="l" rtl="0">
                <a:spcBef>
                  <a:spcPct val="0"/>
                </a:spcBef>
              </a:pPr>
              <a:t>8</a:t>
            </a:fld>
            <a:endParaRPr lang="fa-IR" altLang="en-US" smtClean="0">
              <a:latin typeface="Arial Rounded MT Bold" panose="020F0704030504030204" pitchFamily="34" charset="0"/>
              <a:cs typeface="B Aseman" panose="00000400000000000000" pitchFamily="2" charset="-7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en-US" smtClean="0"/>
          </a:p>
        </p:txBody>
      </p:sp>
      <p:sp>
        <p:nvSpPr>
          <p:cNvPr id="25604" name="Slide Number Placeholder 3"/>
          <p:cNvSpPr txBox="1">
            <a:spLocks noGrp="1"/>
          </p:cNvSpPr>
          <p:nvPr/>
        </p:nvSpPr>
        <p:spPr bwMode="auto">
          <a:xfrm>
            <a:off x="1588" y="6513513"/>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rtl="0" eaLnBrk="1" hangingPunct="1">
              <a:spcBef>
                <a:spcPct val="0"/>
              </a:spcBef>
            </a:pPr>
            <a:fld id="{8076C6EF-CFEA-4E4E-9694-02B1F0FEAB5B}" type="slidenum">
              <a:rPr lang="ar-SA" altLang="en-US">
                <a:latin typeface="Arial Rounded MT Bold" panose="020F0704030504030204" pitchFamily="34" charset="0"/>
                <a:cs typeface="B Aseman" panose="00000400000000000000" pitchFamily="2" charset="-78"/>
              </a:rPr>
              <a:pPr algn="l" rtl="0" eaLnBrk="1" hangingPunct="1">
                <a:spcBef>
                  <a:spcPct val="0"/>
                </a:spcBef>
              </a:pPr>
              <a:t>12</a:t>
            </a:fld>
            <a:endParaRPr lang="fa-IR" altLang="en-US">
              <a:latin typeface="Arial Rounded MT Bold" panose="020F0704030504030204" pitchFamily="34" charset="0"/>
              <a:cs typeface="B Aseman" panose="00000400000000000000" pitchFamily="2" charset="-7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en-US" smtClean="0"/>
          </a:p>
        </p:txBody>
      </p:sp>
      <p:sp>
        <p:nvSpPr>
          <p:cNvPr id="30724" name="Slide Number Placeholder 3"/>
          <p:cNvSpPr txBox="1">
            <a:spLocks noGrp="1"/>
          </p:cNvSpPr>
          <p:nvPr/>
        </p:nvSpPr>
        <p:spPr bwMode="auto">
          <a:xfrm>
            <a:off x="1588" y="6513513"/>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rtl="0" eaLnBrk="1" hangingPunct="1">
              <a:spcBef>
                <a:spcPct val="0"/>
              </a:spcBef>
            </a:pPr>
            <a:fld id="{1B082A87-CECD-421E-BB3D-E6767A080DCF}" type="slidenum">
              <a:rPr lang="ar-SA" altLang="en-US">
                <a:latin typeface="Arial Rounded MT Bold" panose="020F0704030504030204" pitchFamily="34" charset="0"/>
                <a:cs typeface="B Aseman" panose="00000400000000000000" pitchFamily="2" charset="-78"/>
              </a:rPr>
              <a:pPr algn="l" rtl="0" eaLnBrk="1" hangingPunct="1">
                <a:spcBef>
                  <a:spcPct val="0"/>
                </a:spcBef>
              </a:pPr>
              <a:t>17</a:t>
            </a:fld>
            <a:endParaRPr lang="fa-IR" altLang="en-US">
              <a:latin typeface="Arial Rounded MT Bold" panose="020F0704030504030204" pitchFamily="34" charset="0"/>
              <a:cs typeface="B Aseman" panose="00000400000000000000" pitchFamily="2" charset="-7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rtl="0">
              <a:spcBef>
                <a:spcPct val="0"/>
              </a:spcBef>
            </a:pPr>
            <a:fld id="{4DB80D2D-4BDD-4188-B6DC-17295A60C2F9}" type="slidenum">
              <a:rPr lang="ar-SA" altLang="en-US" smtClean="0">
                <a:latin typeface="Arial Rounded MT Bold" panose="020F0704030504030204" pitchFamily="34" charset="0"/>
                <a:cs typeface="B Aseman" panose="00000400000000000000" pitchFamily="2" charset="-78"/>
              </a:rPr>
              <a:pPr algn="l" rtl="0">
                <a:spcBef>
                  <a:spcPct val="0"/>
                </a:spcBef>
              </a:pPr>
              <a:t>18</a:t>
            </a:fld>
            <a:endParaRPr lang="fa-IR" altLang="en-US" smtClean="0">
              <a:latin typeface="Arial Rounded MT Bold" panose="020F0704030504030204" pitchFamily="34" charset="0"/>
              <a:cs typeface="B Aseman" panose="00000400000000000000" pitchFamily="2" charset="-7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5160336"/>
            <a:ext cx="8915400" cy="1143000"/>
          </a:xfrm>
        </p:spPr>
        <p:txBody>
          <a:bodyPr/>
          <a:lstStyle>
            <a:lvl1pPr algn="ctr">
              <a:defRPr sz="4875"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495300" y="328278"/>
            <a:ext cx="4358640" cy="640080"/>
          </a:xfrm>
          <a:solidFill>
            <a:schemeClr val="bg1"/>
          </a:solidFill>
          <a:ln w="10795">
            <a:solidFill>
              <a:schemeClr val="bg1"/>
            </a:solidFill>
            <a:miter lim="800000"/>
          </a:ln>
        </p:spPr>
        <p:txBody>
          <a:bodyPr anchor="ctr"/>
          <a:lstStyle>
            <a:lvl1pPr marL="69340" indent="0" algn="l">
              <a:lnSpc>
                <a:spcPct val="100000"/>
              </a:lnSpc>
              <a:spcBef>
                <a:spcPts val="108"/>
              </a:spcBef>
              <a:buNone/>
              <a:defRPr sz="2058" b="0">
                <a:solidFill>
                  <a:schemeClr val="tx1"/>
                </a:solidFill>
              </a:defRPr>
            </a:lvl1pPr>
            <a:lvl2pPr>
              <a:buNone/>
              <a:defRPr sz="2167" b="1"/>
            </a:lvl2pPr>
            <a:lvl3pPr>
              <a:buNone/>
              <a:defRPr sz="1950" b="1"/>
            </a:lvl3pPr>
            <a:lvl4pPr>
              <a:buNone/>
              <a:defRPr sz="1733" b="1"/>
            </a:lvl4pPr>
            <a:lvl5pPr>
              <a:buNone/>
              <a:defRPr sz="1733" b="1"/>
            </a:lvl5pPr>
            <a:extLst/>
          </a:lstStyle>
          <a:p>
            <a:pPr lvl="0"/>
            <a:r>
              <a:rPr lang="en-US" smtClean="0"/>
              <a:t>Click to edit Master text styles</a:t>
            </a:r>
          </a:p>
        </p:txBody>
      </p:sp>
      <p:sp>
        <p:nvSpPr>
          <p:cNvPr id="4" name="Text Placeholder 3"/>
          <p:cNvSpPr>
            <a:spLocks noGrp="1"/>
          </p:cNvSpPr>
          <p:nvPr>
            <p:ph type="body" sz="half" idx="3"/>
          </p:nvPr>
        </p:nvSpPr>
        <p:spPr>
          <a:xfrm>
            <a:off x="5052060" y="328278"/>
            <a:ext cx="4358640" cy="640080"/>
          </a:xfrm>
          <a:solidFill>
            <a:schemeClr val="bg1"/>
          </a:solidFill>
          <a:ln w="10795">
            <a:solidFill>
              <a:schemeClr val="bg1"/>
            </a:solidFill>
            <a:miter lim="800000"/>
          </a:ln>
        </p:spPr>
        <p:txBody>
          <a:bodyPr anchor="ctr"/>
          <a:lstStyle>
            <a:lvl1pPr marL="69340" indent="0" algn="l">
              <a:lnSpc>
                <a:spcPct val="100000"/>
              </a:lnSpc>
              <a:spcBef>
                <a:spcPts val="108"/>
              </a:spcBef>
              <a:buNone/>
              <a:defRPr sz="2058" b="0">
                <a:solidFill>
                  <a:schemeClr val="tx1"/>
                </a:solidFill>
              </a:defRPr>
            </a:lvl1pPr>
            <a:lvl2pPr>
              <a:buNone/>
              <a:defRPr sz="2167" b="1"/>
            </a:lvl2pPr>
            <a:lvl3pPr>
              <a:buNone/>
              <a:defRPr sz="1950" b="1"/>
            </a:lvl3pPr>
            <a:lvl4pPr>
              <a:buNone/>
              <a:defRPr sz="1733" b="1"/>
            </a:lvl4pPr>
            <a:lvl5pPr>
              <a:buNone/>
              <a:defRPr sz="1733" b="1"/>
            </a:lvl5pPr>
            <a:extLst/>
          </a:lstStyle>
          <a:p>
            <a:pPr lvl="0"/>
            <a:r>
              <a:rPr lang="en-US" smtClean="0"/>
              <a:t>Click to edit Master text styles</a:t>
            </a:r>
          </a:p>
        </p:txBody>
      </p:sp>
      <p:sp>
        <p:nvSpPr>
          <p:cNvPr id="5" name="Content Placeholder 4"/>
          <p:cNvSpPr>
            <a:spLocks noGrp="1"/>
          </p:cNvSpPr>
          <p:nvPr>
            <p:ph sz="quarter" idx="2"/>
          </p:nvPr>
        </p:nvSpPr>
        <p:spPr>
          <a:xfrm>
            <a:off x="495300" y="969336"/>
            <a:ext cx="4358640" cy="4114800"/>
          </a:xfrm>
          <a:ln w="10795">
            <a:solidFill>
              <a:schemeClr val="bg1"/>
            </a:solidFill>
            <a:prstDash val="dash"/>
            <a:miter lim="800000"/>
          </a:ln>
        </p:spPr>
        <p:txBody>
          <a:bodyPr/>
          <a:lstStyle>
            <a:lvl1pPr marL="425945" indent="-297171">
              <a:lnSpc>
                <a:spcPct val="100000"/>
              </a:lnSpc>
              <a:spcBef>
                <a:spcPts val="758"/>
              </a:spcBef>
              <a:defRPr sz="2600"/>
            </a:lvl1pPr>
            <a:lvl2pPr>
              <a:lnSpc>
                <a:spcPct val="100000"/>
              </a:lnSpc>
              <a:spcBef>
                <a:spcPts val="758"/>
              </a:spcBef>
              <a:defRPr sz="2167"/>
            </a:lvl2pPr>
            <a:lvl3pPr>
              <a:lnSpc>
                <a:spcPct val="100000"/>
              </a:lnSpc>
              <a:spcBef>
                <a:spcPts val="758"/>
              </a:spcBef>
              <a:defRPr sz="1950"/>
            </a:lvl3pPr>
            <a:lvl4pPr>
              <a:lnSpc>
                <a:spcPct val="100000"/>
              </a:lnSpc>
              <a:spcBef>
                <a:spcPts val="758"/>
              </a:spcBef>
              <a:defRPr sz="1733"/>
            </a:lvl4pPr>
            <a:lvl5pPr>
              <a:lnSpc>
                <a:spcPct val="100000"/>
              </a:lnSpc>
              <a:spcBef>
                <a:spcPts val="758"/>
              </a:spcBef>
              <a:defRPr sz="1733"/>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052060" y="969336"/>
            <a:ext cx="4358640" cy="4114800"/>
          </a:xfrm>
          <a:ln w="10795">
            <a:solidFill>
              <a:schemeClr val="bg1"/>
            </a:solidFill>
            <a:prstDash val="dash"/>
            <a:miter lim="800000"/>
          </a:ln>
        </p:spPr>
        <p:txBody>
          <a:bodyPr/>
          <a:lstStyle>
            <a:lvl1pPr marL="425945" indent="-297171">
              <a:lnSpc>
                <a:spcPct val="100000"/>
              </a:lnSpc>
              <a:spcBef>
                <a:spcPts val="758"/>
              </a:spcBef>
              <a:defRPr sz="2600"/>
            </a:lvl1pPr>
            <a:lvl2pPr>
              <a:lnSpc>
                <a:spcPct val="100000"/>
              </a:lnSpc>
              <a:spcBef>
                <a:spcPts val="758"/>
              </a:spcBef>
              <a:defRPr sz="2167"/>
            </a:lvl2pPr>
            <a:lvl3pPr>
              <a:lnSpc>
                <a:spcPct val="100000"/>
              </a:lnSpc>
              <a:spcBef>
                <a:spcPts val="758"/>
              </a:spcBef>
              <a:defRPr sz="1950"/>
            </a:lvl3pPr>
            <a:lvl4pPr>
              <a:lnSpc>
                <a:spcPct val="100000"/>
              </a:lnSpc>
              <a:spcBef>
                <a:spcPts val="758"/>
              </a:spcBef>
              <a:defRPr sz="1733"/>
            </a:lvl4pPr>
            <a:lvl5pPr>
              <a:lnSpc>
                <a:spcPct val="100000"/>
              </a:lnSpc>
              <a:spcBef>
                <a:spcPts val="758"/>
              </a:spcBef>
              <a:defRPr sz="1733"/>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79850" y="6305550"/>
            <a:ext cx="2311400" cy="476250"/>
          </a:xfrm>
        </p:spPr>
        <p:txBody>
          <a:bodyPr/>
          <a:lstStyle>
            <a:lvl1pPr>
              <a:defRPr/>
            </a:lvl1pPr>
            <a:extLst/>
          </a:lstStyle>
          <a:p>
            <a:pPr>
              <a:defRPr/>
            </a:pPr>
            <a:endParaRPr lang="en-US" dirty="0"/>
          </a:p>
        </p:txBody>
      </p:sp>
      <p:sp>
        <p:nvSpPr>
          <p:cNvPr id="8" name="Footer Placeholder 7"/>
          <p:cNvSpPr>
            <a:spLocks noGrp="1"/>
          </p:cNvSpPr>
          <p:nvPr>
            <p:ph type="ftr" sz="quarter" idx="11"/>
          </p:nvPr>
        </p:nvSpPr>
        <p:spPr>
          <a:xfrm>
            <a:off x="6191250" y="6305550"/>
            <a:ext cx="3136900" cy="476250"/>
          </a:xfrm>
        </p:spPr>
        <p:txBody>
          <a:bodyPr/>
          <a:lstStyle>
            <a:lvl1pPr>
              <a:defRPr/>
            </a:lvl1pPr>
            <a:extLst/>
          </a:lstStyle>
          <a:p>
            <a:pPr>
              <a:defRPr/>
            </a:pPr>
            <a:endParaRPr lang="en-US" dirty="0"/>
          </a:p>
        </p:txBody>
      </p:sp>
      <p:sp>
        <p:nvSpPr>
          <p:cNvPr id="9" name="Slide Number Placeholder 8"/>
          <p:cNvSpPr>
            <a:spLocks noGrp="1"/>
          </p:cNvSpPr>
          <p:nvPr>
            <p:ph type="sldNum" sz="quarter" idx="12"/>
          </p:nvPr>
        </p:nvSpPr>
        <p:spPr>
          <a:xfrm>
            <a:off x="9331325" y="6305550"/>
            <a:ext cx="495300" cy="476250"/>
          </a:xfrm>
        </p:spPr>
        <p:txBody>
          <a:bodyPr/>
          <a:lstStyle>
            <a:lvl1pPr>
              <a:defRPr/>
            </a:lvl1pPr>
          </a:lstStyle>
          <a:p>
            <a:pPr>
              <a:defRPr/>
            </a:pPr>
            <a:fld id="{929B7EB5-6466-4DAB-B9FD-D43A45B56542}" type="slidenum">
              <a:rPr lang="fa-IR" altLang="en-US"/>
              <a:pPr>
                <a:defRPr/>
              </a:pPr>
              <a:t>‹#›</a:t>
            </a:fld>
            <a:endParaRPr lang="en-US" altLang="en-US" dirty="0"/>
          </a:p>
        </p:txBody>
      </p:sp>
    </p:spTree>
    <p:extLst>
      <p:ext uri="{BB962C8B-B14F-4D97-AF65-F5344CB8AC3E}">
        <p14:creationId xmlns:p14="http://schemas.microsoft.com/office/powerpoint/2010/main" val="33086747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16778"/>
            <a:ext cx="4127500" cy="1162050"/>
          </a:xfrm>
          <a:ln>
            <a:noFill/>
          </a:ln>
        </p:spPr>
        <p:txBody>
          <a:bodyPr anchor="b"/>
          <a:lstStyle>
            <a:lvl1pPr algn="l">
              <a:lnSpc>
                <a:spcPts val="2167"/>
              </a:lnSpc>
              <a:buNone/>
              <a:defRPr sz="2383" b="1" cap="all" baseline="0"/>
            </a:lvl1pPr>
            <a:extLst/>
          </a:lstStyle>
          <a:p>
            <a:r>
              <a:rPr lang="en-US" smtClean="0"/>
              <a:t>Click to edit Master title style</a:t>
            </a:r>
            <a:endParaRPr lang="en-US"/>
          </a:p>
        </p:txBody>
      </p:sp>
      <p:sp>
        <p:nvSpPr>
          <p:cNvPr id="3" name="Text Placeholder 2"/>
          <p:cNvSpPr>
            <a:spLocks noGrp="1"/>
          </p:cNvSpPr>
          <p:nvPr>
            <p:ph type="body" idx="2"/>
          </p:nvPr>
        </p:nvSpPr>
        <p:spPr>
          <a:xfrm>
            <a:off x="495300" y="1406964"/>
            <a:ext cx="4127500" cy="698500"/>
          </a:xfrm>
        </p:spPr>
        <p:txBody>
          <a:bodyPr/>
          <a:lstStyle>
            <a:lvl1pPr marL="49528" indent="0">
              <a:lnSpc>
                <a:spcPct val="100000"/>
              </a:lnSpc>
              <a:spcBef>
                <a:spcPts val="0"/>
              </a:spcBef>
              <a:buNone/>
              <a:defRPr sz="1517"/>
            </a:lvl1pPr>
            <a:lvl2pPr>
              <a:buNone/>
              <a:defRPr sz="1300"/>
            </a:lvl2pPr>
            <a:lvl3pPr>
              <a:buNone/>
              <a:defRPr sz="1083"/>
            </a:lvl3pPr>
            <a:lvl4pPr>
              <a:buNone/>
              <a:defRPr sz="975"/>
            </a:lvl4pPr>
            <a:lvl5pPr>
              <a:buNone/>
              <a:defRPr sz="975"/>
            </a:lvl5pPr>
            <a:extLst/>
          </a:lstStyle>
          <a:p>
            <a:pPr lvl="0"/>
            <a:r>
              <a:rPr lang="en-US" smtClean="0"/>
              <a:t>Click to edit Master text styles</a:t>
            </a:r>
          </a:p>
        </p:txBody>
      </p:sp>
      <p:sp>
        <p:nvSpPr>
          <p:cNvPr id="4" name="Content Placeholder 3"/>
          <p:cNvSpPr>
            <a:spLocks noGrp="1"/>
          </p:cNvSpPr>
          <p:nvPr>
            <p:ph sz="half" idx="1"/>
          </p:nvPr>
        </p:nvSpPr>
        <p:spPr>
          <a:xfrm>
            <a:off x="495300" y="2133601"/>
            <a:ext cx="8832850" cy="3992563"/>
          </a:xfrm>
        </p:spPr>
        <p:txBody>
          <a:bodyPr/>
          <a:lstStyle>
            <a:lvl1pPr>
              <a:defRPr sz="3467"/>
            </a:lvl1pPr>
            <a:lvl2pPr>
              <a:defRPr sz="3033"/>
            </a:lvl2pPr>
            <a:lvl3pPr>
              <a:defRPr sz="2600"/>
            </a:lvl3pPr>
            <a:lvl4pPr>
              <a:defRPr sz="2167"/>
            </a:lvl4pPr>
            <a:lvl5pPr>
              <a:defRPr sz="2167"/>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79850" y="6305550"/>
            <a:ext cx="2311400" cy="476250"/>
          </a:xfrm>
        </p:spPr>
        <p:txBody>
          <a:bodyPr/>
          <a:lstStyle>
            <a:lvl1pPr>
              <a:defRPr/>
            </a:lvl1pPr>
            <a:extLst/>
          </a:lstStyle>
          <a:p>
            <a:pPr>
              <a:defRPr/>
            </a:pPr>
            <a:endParaRPr lang="en-US" dirty="0"/>
          </a:p>
        </p:txBody>
      </p:sp>
      <p:sp>
        <p:nvSpPr>
          <p:cNvPr id="6" name="Footer Placeholder 5"/>
          <p:cNvSpPr>
            <a:spLocks noGrp="1"/>
          </p:cNvSpPr>
          <p:nvPr>
            <p:ph type="ftr" sz="quarter" idx="11"/>
          </p:nvPr>
        </p:nvSpPr>
        <p:spPr>
          <a:xfrm>
            <a:off x="6191250" y="6305550"/>
            <a:ext cx="3136900" cy="476250"/>
          </a:xfrm>
        </p:spPr>
        <p:txBody>
          <a:bodyPr/>
          <a:lstStyle>
            <a:lvl1pPr>
              <a:defRPr/>
            </a:lvl1pPr>
            <a:extLst/>
          </a:lstStyle>
          <a:p>
            <a:pPr>
              <a:defRPr/>
            </a:pPr>
            <a:endParaRPr lang="en-US" dirty="0"/>
          </a:p>
        </p:txBody>
      </p:sp>
      <p:sp>
        <p:nvSpPr>
          <p:cNvPr id="7" name="Slide Number Placeholder 6"/>
          <p:cNvSpPr>
            <a:spLocks noGrp="1"/>
          </p:cNvSpPr>
          <p:nvPr>
            <p:ph type="sldNum" sz="quarter" idx="12"/>
          </p:nvPr>
        </p:nvSpPr>
        <p:spPr>
          <a:xfrm>
            <a:off x="9331325" y="6305550"/>
            <a:ext cx="495300" cy="476250"/>
          </a:xfrm>
        </p:spPr>
        <p:txBody>
          <a:bodyPr/>
          <a:lstStyle>
            <a:lvl1pPr>
              <a:defRPr/>
            </a:lvl1pPr>
          </a:lstStyle>
          <a:p>
            <a:pPr>
              <a:defRPr/>
            </a:pPr>
            <a:fld id="{D64CC90C-D017-48D2-8B7A-992E4B5A5587}" type="slidenum">
              <a:rPr lang="fa-IR" altLang="en-US"/>
              <a:pPr>
                <a:defRPr/>
              </a:pPr>
              <a:t>‹#›</a:t>
            </a:fld>
            <a:endParaRPr lang="en-US" altLang="en-US" dirty="0"/>
          </a:p>
        </p:txBody>
      </p:sp>
    </p:spTree>
    <p:extLst>
      <p:ext uri="{BB962C8B-B14F-4D97-AF65-F5344CB8AC3E}">
        <p14:creationId xmlns:p14="http://schemas.microsoft.com/office/powerpoint/2010/main" val="362059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picTx" preserve="1">
  <p:cSld name="Picture with Caption">
    <p:spTree>
      <p:nvGrpSpPr>
        <p:cNvPr id="1" name=""/>
        <p:cNvGrpSpPr/>
        <p:nvPr/>
      </p:nvGrpSpPr>
      <p:grpSpPr>
        <a:xfrm>
          <a:off x="0" y="0"/>
          <a:ext cx="0" cy="0"/>
          <a:chOff x="0" y="0"/>
          <a:chExt cx="0" cy="0"/>
        </a:xfrm>
      </p:grpSpPr>
      <p:grpSp>
        <p:nvGrpSpPr>
          <p:cNvPr id="5" name="Rectangle 12"/>
          <p:cNvGrpSpPr>
            <a:grpSpLocks/>
          </p:cNvGrpSpPr>
          <p:nvPr/>
        </p:nvGrpSpPr>
        <p:grpSpPr bwMode="auto">
          <a:xfrm>
            <a:off x="700088" y="969963"/>
            <a:ext cx="5203825" cy="4802187"/>
            <a:chOff x="407" y="611"/>
            <a:chExt cx="3026" cy="3025"/>
          </a:xfrm>
        </p:grpSpPr>
        <p:pic>
          <p:nvPicPr>
            <p:cNvPr id="6" name="Rectangle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 y="611"/>
              <a:ext cx="3026" cy="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480" y="672"/>
              <a:ext cx="2880" cy="2880"/>
            </a:xfrm>
            <a:prstGeom prst="rect">
              <a:avLst/>
            </a:prstGeom>
            <a:noFill/>
            <a:ln w="9525">
              <a:noFill/>
              <a:miter lim="800000"/>
              <a:headEnd/>
              <a:tailEnd/>
            </a:ln>
          </p:spPr>
          <p:txBody>
            <a:bodyPr tIns="274320"/>
            <a:lstStyle/>
            <a:p>
              <a:pPr indent="-306113" eaLnBrk="1" hangingPunct="1">
                <a:lnSpc>
                  <a:spcPts val="3250"/>
                </a:lnSpc>
                <a:spcBef>
                  <a:spcPts val="650"/>
                </a:spcBef>
                <a:buClr>
                  <a:schemeClr val="accent1"/>
                </a:buClr>
                <a:buSzPct val="80000"/>
                <a:buFont typeface="Wingdings 2" pitchFamily="18" charset="2"/>
                <a:buNone/>
                <a:defRPr/>
              </a:pPr>
              <a:endParaRPr lang="en-US" sz="3467" dirty="0">
                <a:latin typeface="Calibri" pitchFamily="34" charset="0"/>
                <a:cs typeface="B Mitra" pitchFamily="2" charset="-78"/>
              </a:endParaRPr>
            </a:p>
          </p:txBody>
        </p:sp>
      </p:grpSp>
      <p:sp>
        <p:nvSpPr>
          <p:cNvPr id="8" name="Flowchart: Process 7"/>
          <p:cNvSpPr/>
          <p:nvPr/>
        </p:nvSpPr>
        <p:spPr>
          <a:xfrm rot="19468671">
            <a:off x="430213" y="954088"/>
            <a:ext cx="74295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033" dirty="0"/>
          </a:p>
        </p:txBody>
      </p:sp>
      <p:sp>
        <p:nvSpPr>
          <p:cNvPr id="9" name="Flowchart: Process 8"/>
          <p:cNvSpPr/>
          <p:nvPr/>
        </p:nvSpPr>
        <p:spPr>
          <a:xfrm rot="2103354" flipH="1">
            <a:off x="5421313" y="936625"/>
            <a:ext cx="703262"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033" dirty="0"/>
          </a:p>
        </p:txBody>
      </p:sp>
      <p:sp>
        <p:nvSpPr>
          <p:cNvPr id="2" name="Title 1"/>
          <p:cNvSpPr>
            <a:spLocks noGrp="1"/>
          </p:cNvSpPr>
          <p:nvPr>
            <p:ph type="title"/>
          </p:nvPr>
        </p:nvSpPr>
        <p:spPr>
          <a:xfrm>
            <a:off x="6377471" y="1066800"/>
            <a:ext cx="2971800" cy="1981200"/>
          </a:xfrm>
        </p:spPr>
        <p:txBody>
          <a:bodyPr anchor="b">
            <a:noAutofit/>
          </a:bodyPr>
          <a:lstStyle>
            <a:lvl1pPr algn="l">
              <a:buNone/>
              <a:defRPr sz="2275"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908050" y="1143004"/>
            <a:ext cx="47879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467"/>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908050" y="4800600"/>
            <a:ext cx="4787900" cy="762000"/>
          </a:xfrm>
        </p:spPr>
        <p:txBody>
          <a:bodyPr anchor="ctr"/>
          <a:lstStyle>
            <a:lvl1pPr marL="0" indent="0" algn="l">
              <a:lnSpc>
                <a:spcPts val="1733"/>
              </a:lnSpc>
              <a:spcBef>
                <a:spcPts val="0"/>
              </a:spcBef>
              <a:buNone/>
              <a:defRPr sz="1517">
                <a:solidFill>
                  <a:srgbClr val="777777"/>
                </a:solidFill>
              </a:defRPr>
            </a:lvl1pPr>
            <a:lvl2pPr>
              <a:defRPr sz="1300"/>
            </a:lvl2pPr>
            <a:lvl3pPr>
              <a:defRPr sz="1083"/>
            </a:lvl3pPr>
            <a:lvl4pPr>
              <a:defRPr sz="975"/>
            </a:lvl4pPr>
            <a:lvl5pPr>
              <a:defRPr sz="975"/>
            </a:lvl5pPr>
            <a:extLst/>
          </a:lstStyle>
          <a:p>
            <a:pPr lvl="0"/>
            <a:r>
              <a:rPr lang="en-US" smtClean="0"/>
              <a:t>Click to edit Master text styles</a:t>
            </a:r>
          </a:p>
        </p:txBody>
      </p:sp>
      <p:sp>
        <p:nvSpPr>
          <p:cNvPr id="10" name="Date Placeholder 4"/>
          <p:cNvSpPr>
            <a:spLocks noGrp="1"/>
          </p:cNvSpPr>
          <p:nvPr>
            <p:ph type="dt" sz="half" idx="10"/>
          </p:nvPr>
        </p:nvSpPr>
        <p:spPr>
          <a:xfrm>
            <a:off x="3879850" y="6305550"/>
            <a:ext cx="2311400" cy="476250"/>
          </a:xfrm>
        </p:spPr>
        <p:txBody>
          <a:bodyPr/>
          <a:lstStyle>
            <a:lvl1pPr>
              <a:defRPr/>
            </a:lvl1pPr>
            <a:extLst/>
          </a:lstStyle>
          <a:p>
            <a:pPr>
              <a:defRPr/>
            </a:pPr>
            <a:endParaRPr lang="en-US" dirty="0"/>
          </a:p>
        </p:txBody>
      </p:sp>
      <p:sp>
        <p:nvSpPr>
          <p:cNvPr id="11" name="Footer Placeholder 5"/>
          <p:cNvSpPr>
            <a:spLocks noGrp="1"/>
          </p:cNvSpPr>
          <p:nvPr>
            <p:ph type="ftr" sz="quarter" idx="11"/>
          </p:nvPr>
        </p:nvSpPr>
        <p:spPr>
          <a:xfrm>
            <a:off x="6191250" y="6305550"/>
            <a:ext cx="3136900" cy="476250"/>
          </a:xfrm>
        </p:spPr>
        <p:txBody>
          <a:bodyPr/>
          <a:lstStyle>
            <a:lvl1pPr>
              <a:defRPr/>
            </a:lvl1pPr>
            <a:extLst/>
          </a:lstStyle>
          <a:p>
            <a:pPr>
              <a:defRPr/>
            </a:pPr>
            <a:endParaRPr lang="en-US" dirty="0"/>
          </a:p>
        </p:txBody>
      </p:sp>
      <p:sp>
        <p:nvSpPr>
          <p:cNvPr id="12" name="Slide Number Placeholder 6"/>
          <p:cNvSpPr>
            <a:spLocks noGrp="1"/>
          </p:cNvSpPr>
          <p:nvPr>
            <p:ph type="sldNum" sz="quarter" idx="12"/>
          </p:nvPr>
        </p:nvSpPr>
        <p:spPr>
          <a:xfrm>
            <a:off x="9331325" y="6305550"/>
            <a:ext cx="495300" cy="476250"/>
          </a:xfrm>
        </p:spPr>
        <p:txBody>
          <a:bodyPr/>
          <a:lstStyle>
            <a:lvl1pPr>
              <a:defRPr/>
            </a:lvl1pPr>
          </a:lstStyle>
          <a:p>
            <a:pPr>
              <a:defRPr/>
            </a:pPr>
            <a:fld id="{E7F9A498-D67A-42F0-A551-ACAE7CACD707}" type="slidenum">
              <a:rPr lang="fa-IR" altLang="en-US"/>
              <a:pPr>
                <a:defRPr/>
              </a:pPr>
              <a:t>‹#›</a:t>
            </a:fld>
            <a:endParaRPr lang="en-US" altLang="en-US" dirty="0"/>
          </a:p>
        </p:txBody>
      </p:sp>
    </p:spTree>
    <p:extLst>
      <p:ext uri="{BB962C8B-B14F-4D97-AF65-F5344CB8AC3E}">
        <p14:creationId xmlns:p14="http://schemas.microsoft.com/office/powerpoint/2010/main" val="3359948934"/>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5" name="Pie 4"/>
          <p:cNvSpPr/>
          <p:nvPr/>
        </p:nvSpPr>
        <p:spPr>
          <a:xfrm>
            <a:off x="-884238" y="-815975"/>
            <a:ext cx="1774826"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033" dirty="0"/>
          </a:p>
        </p:txBody>
      </p:sp>
      <p:sp>
        <p:nvSpPr>
          <p:cNvPr id="6" name="Oval 5"/>
          <p:cNvSpPr/>
          <p:nvPr/>
        </p:nvSpPr>
        <p:spPr>
          <a:xfrm>
            <a:off x="182563" y="20638"/>
            <a:ext cx="1844675"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033" dirty="0"/>
          </a:p>
        </p:txBody>
      </p:sp>
      <p:sp>
        <p:nvSpPr>
          <p:cNvPr id="7" name="Donut 6"/>
          <p:cNvSpPr/>
          <p:nvPr/>
        </p:nvSpPr>
        <p:spPr>
          <a:xfrm rot="2315675">
            <a:off x="198122" y="1055077"/>
            <a:ext cx="121952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033" dirty="0"/>
          </a:p>
        </p:txBody>
      </p:sp>
      <p:sp>
        <p:nvSpPr>
          <p:cNvPr id="8" name="Rectangle 7"/>
          <p:cNvSpPr/>
          <p:nvPr/>
        </p:nvSpPr>
        <p:spPr>
          <a:xfrm>
            <a:off x="1096963" y="0"/>
            <a:ext cx="880903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033" dirty="0"/>
          </a:p>
        </p:txBody>
      </p:sp>
      <p:sp>
        <p:nvSpPr>
          <p:cNvPr id="9" name="Rectangle 8"/>
          <p:cNvSpPr/>
          <p:nvPr/>
        </p:nvSpPr>
        <p:spPr bwMode="invGray">
          <a:xfrm>
            <a:off x="1098550" y="0"/>
            <a:ext cx="7937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033" dirty="0"/>
          </a:p>
        </p:txBody>
      </p:sp>
      <p:sp>
        <p:nvSpPr>
          <p:cNvPr id="2" name="Title 1"/>
          <p:cNvSpPr>
            <a:spLocks noGrp="1"/>
          </p:cNvSpPr>
          <p:nvPr>
            <p:ph type="title"/>
          </p:nvPr>
        </p:nvSpPr>
        <p:spPr>
          <a:xfrm>
            <a:off x="1816100" y="457200"/>
            <a:ext cx="7594600" cy="1295400"/>
          </a:xfrm>
        </p:spPr>
        <p:txBody>
          <a:bodyPr/>
          <a:lstStyle/>
          <a:p>
            <a:r>
              <a:rPr lang="en-US" smtClean="0"/>
              <a:t>Click to edit Master title style</a:t>
            </a:r>
            <a:endParaRPr lang="fa-IR"/>
          </a:p>
        </p:txBody>
      </p:sp>
      <p:sp>
        <p:nvSpPr>
          <p:cNvPr id="3" name="Text Placeholder 2"/>
          <p:cNvSpPr>
            <a:spLocks noGrp="1"/>
          </p:cNvSpPr>
          <p:nvPr>
            <p:ph type="body" sz="half" idx="1"/>
          </p:nvPr>
        </p:nvSpPr>
        <p:spPr>
          <a:xfrm>
            <a:off x="1816100" y="1981200"/>
            <a:ext cx="37147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5695950" y="1981200"/>
            <a:ext cx="37147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10" name="Footer Placeholder 4"/>
          <p:cNvSpPr>
            <a:spLocks noGrp="1"/>
          </p:cNvSpPr>
          <p:nvPr>
            <p:ph type="ftr" sz="quarter" idx="10"/>
          </p:nvPr>
        </p:nvSpPr>
        <p:spPr/>
        <p:txBody>
          <a:bodyPr/>
          <a:lstStyle>
            <a:lvl1pPr>
              <a:defRPr/>
            </a:lvl1pPr>
          </a:lstStyle>
          <a:p>
            <a:pPr>
              <a:defRPr/>
            </a:pPr>
            <a:endParaRPr lang="en-US" dirty="0"/>
          </a:p>
        </p:txBody>
      </p:sp>
      <p:sp>
        <p:nvSpPr>
          <p:cNvPr id="11" name="Slide Number Placeholder 5"/>
          <p:cNvSpPr>
            <a:spLocks noGrp="1"/>
          </p:cNvSpPr>
          <p:nvPr>
            <p:ph type="sldNum" sz="quarter" idx="11"/>
          </p:nvPr>
        </p:nvSpPr>
        <p:spPr/>
        <p:txBody>
          <a:bodyPr/>
          <a:lstStyle>
            <a:lvl1pPr>
              <a:defRPr/>
            </a:lvl1pPr>
          </a:lstStyle>
          <a:p>
            <a:pPr>
              <a:defRPr/>
            </a:pPr>
            <a:fld id="{F19EEC69-15C5-4FC8-A015-BDB2A3B6DC67}" type="slidenum">
              <a:rPr lang="fa-IR" altLang="en-US"/>
              <a:pPr>
                <a:defRPr/>
              </a:pPr>
              <a:t>‹#›</a:t>
            </a:fld>
            <a:endParaRPr lang="en-US" altLang="en-US" dirty="0"/>
          </a:p>
        </p:txBody>
      </p:sp>
      <p:sp>
        <p:nvSpPr>
          <p:cNvPr id="12" name="Date Placeholder 6"/>
          <p:cNvSpPr>
            <a:spLocks noGrp="1"/>
          </p:cNvSpPr>
          <p:nvPr>
            <p:ph type="dt" sz="half" idx="12"/>
          </p:nvPr>
        </p:nvSpPr>
        <p:spPr/>
        <p:txBody>
          <a:bodyPr/>
          <a:lstStyle>
            <a:lvl1pPr>
              <a:defRPr/>
            </a:lvl1pPr>
          </a:lstStyle>
          <a:p>
            <a:pPr>
              <a:defRPr/>
            </a:pPr>
            <a:endParaRPr lang="en-US" dirty="0"/>
          </a:p>
        </p:txBody>
      </p:sp>
    </p:spTree>
    <p:extLst>
      <p:ext uri="{BB962C8B-B14F-4D97-AF65-F5344CB8AC3E}">
        <p14:creationId xmlns:p14="http://schemas.microsoft.com/office/powerpoint/2010/main" val="198103781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95285" indent="0" algn="ctr">
              <a:buNone/>
              <a:defRPr>
                <a:solidFill>
                  <a:schemeClr val="tx1">
                    <a:tint val="75000"/>
                  </a:schemeClr>
                </a:solidFill>
              </a:defRPr>
            </a:lvl2pPr>
            <a:lvl3pPr marL="990570" indent="0" algn="ctr">
              <a:buNone/>
              <a:defRPr>
                <a:solidFill>
                  <a:schemeClr val="tx1">
                    <a:tint val="75000"/>
                  </a:schemeClr>
                </a:solidFill>
              </a:defRPr>
            </a:lvl3pPr>
            <a:lvl4pPr marL="1485854" indent="0" algn="ctr">
              <a:buNone/>
              <a:defRPr>
                <a:solidFill>
                  <a:schemeClr val="tx1">
                    <a:tint val="75000"/>
                  </a:schemeClr>
                </a:solidFill>
              </a:defRPr>
            </a:lvl4pPr>
            <a:lvl5pPr marL="1981139" indent="0" algn="ctr">
              <a:buNone/>
              <a:defRPr>
                <a:solidFill>
                  <a:schemeClr val="tx1">
                    <a:tint val="75000"/>
                  </a:schemeClr>
                </a:solidFill>
              </a:defRPr>
            </a:lvl5pPr>
            <a:lvl6pPr marL="2476424" indent="0" algn="ctr">
              <a:buNone/>
              <a:defRPr>
                <a:solidFill>
                  <a:schemeClr val="tx1">
                    <a:tint val="75000"/>
                  </a:schemeClr>
                </a:solidFill>
              </a:defRPr>
            </a:lvl6pPr>
            <a:lvl7pPr marL="2971709" indent="0" algn="ctr">
              <a:buNone/>
              <a:defRPr>
                <a:solidFill>
                  <a:schemeClr val="tx1">
                    <a:tint val="75000"/>
                  </a:schemeClr>
                </a:solidFill>
              </a:defRPr>
            </a:lvl7pPr>
            <a:lvl8pPr marL="3466993" indent="0" algn="ctr">
              <a:buNone/>
              <a:defRPr>
                <a:solidFill>
                  <a:schemeClr val="tx1">
                    <a:tint val="75000"/>
                  </a:schemeClr>
                </a:solidFill>
              </a:defRPr>
            </a:lvl8pPr>
            <a:lvl9pPr marL="3962278"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62EA4685-75D5-451F-989E-1FDC3D264388}" type="datetimeFigureOut">
              <a:rPr lang="fa-IR"/>
              <a:pPr>
                <a:defRPr/>
              </a:pPr>
              <a:t>1441/08/08</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pPr>
              <a:defRPr/>
            </a:pPr>
            <a:fld id="{1D70C9A2-FC6B-4162-AF72-6AC8F0B6A7C4}" type="slidenum">
              <a:rPr lang="fa-IR"/>
              <a:pPr>
                <a:defRPr/>
              </a:pPr>
              <a:t>‹#›</a:t>
            </a:fld>
            <a:endParaRPr lang="fa-IR"/>
          </a:p>
        </p:txBody>
      </p:sp>
    </p:spTree>
    <p:extLst>
      <p:ext uri="{BB962C8B-B14F-4D97-AF65-F5344CB8AC3E}">
        <p14:creationId xmlns:p14="http://schemas.microsoft.com/office/powerpoint/2010/main" val="3991175254"/>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800080"/>
            </a:gs>
            <a:gs pos="74001">
              <a:srgbClr val="83BFF6"/>
            </a:gs>
            <a:gs pos="83000">
              <a:srgbClr val="83BFF6"/>
            </a:gs>
            <a:gs pos="100000">
              <a:srgbClr val="ACD4F9"/>
            </a:gs>
          </a:gsLst>
          <a:lin ang="5400000" scaled="1"/>
        </a:gradFill>
        <a:effectLst/>
      </p:bgPr>
    </p:bg>
    <p:spTree>
      <p:nvGrpSpPr>
        <p:cNvPr id="1" name=""/>
        <p:cNvGrpSpPr/>
        <p:nvPr/>
      </p:nvGrpSpPr>
      <p:grpSpPr>
        <a:xfrm>
          <a:off x="0" y="0"/>
          <a:ext cx="0" cy="0"/>
          <a:chOff x="0" y="0"/>
          <a:chExt cx="0" cy="0"/>
        </a:xfrm>
      </p:grpSpPr>
      <p:sp>
        <p:nvSpPr>
          <p:cNvPr id="5" name="Title Placeholder 4"/>
          <p:cNvSpPr>
            <a:spLocks noGrp="1"/>
          </p:cNvSpPr>
          <p:nvPr>
            <p:ph type="title"/>
          </p:nvPr>
        </p:nvSpPr>
        <p:spPr>
          <a:xfrm>
            <a:off x="1554163" y="274638"/>
            <a:ext cx="8124825" cy="1143000"/>
          </a:xfrm>
          <a:prstGeom prst="rect">
            <a:avLst/>
          </a:prstGeom>
        </p:spPr>
        <p:txBody>
          <a:bodyPr anchor="ctr">
            <a:normAutofit/>
          </a:bodyPr>
          <a:lstStyle/>
          <a:p>
            <a:r>
              <a:rPr lang="en-US" smtClean="0"/>
              <a:t>Click to edit Master title style</a:t>
            </a:r>
            <a:endParaRPr lang="en-US"/>
          </a:p>
        </p:txBody>
      </p:sp>
      <p:sp>
        <p:nvSpPr>
          <p:cNvPr id="9" name="Text Placeholder 8"/>
          <p:cNvSpPr>
            <a:spLocks noGrp="1"/>
          </p:cNvSpPr>
          <p:nvPr>
            <p:ph type="body" idx="1"/>
          </p:nvPr>
        </p:nvSpPr>
        <p:spPr bwMode="auto">
          <a:xfrm>
            <a:off x="1554163" y="1447800"/>
            <a:ext cx="81248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 name="Footer Placeholder 4"/>
          <p:cNvSpPr>
            <a:spLocks noGrp="1"/>
          </p:cNvSpPr>
          <p:nvPr>
            <p:ph type="ftr" sz="quarter" idx="3"/>
          </p:nvPr>
        </p:nvSpPr>
        <p:spPr>
          <a:xfrm>
            <a:off x="3384550" y="6248400"/>
            <a:ext cx="3136900" cy="457200"/>
          </a:xfrm>
          <a:prstGeom prst="rect">
            <a:avLst/>
          </a:prstGeom>
        </p:spPr>
        <p:txBody>
          <a:bodyPr anchor="b"/>
          <a:lstStyle>
            <a:lvl1pPr algn="ctr" rtl="0" eaLnBrk="1" hangingPunct="1">
              <a:defRPr sz="1300">
                <a:solidFill>
                  <a:schemeClr val="bg2">
                    <a:shade val="50000"/>
                    <a:satMod val="200000"/>
                  </a:schemeClr>
                </a:solidFill>
                <a:cs typeface="B Aseman" pitchFamily="2" charset="-78"/>
              </a:defRPr>
            </a:lvl1pPr>
          </a:lstStyle>
          <a:p>
            <a:pPr>
              <a:defRPr/>
            </a:pPr>
            <a:endParaRPr lang="en-US" dirty="0"/>
          </a:p>
        </p:txBody>
      </p:sp>
      <p:sp>
        <p:nvSpPr>
          <p:cNvPr id="14" name="Slide Number Placeholder 5"/>
          <p:cNvSpPr>
            <a:spLocks noGrp="1"/>
          </p:cNvSpPr>
          <p:nvPr>
            <p:ph type="sldNum" sz="quarter" idx="4"/>
          </p:nvPr>
        </p:nvSpPr>
        <p:spPr>
          <a:xfrm>
            <a:off x="7099300" y="6248400"/>
            <a:ext cx="2311400" cy="45720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300">
                <a:solidFill>
                  <a:srgbClr val="95BCC2"/>
                </a:solidFill>
              </a:defRPr>
            </a:lvl1pPr>
          </a:lstStyle>
          <a:p>
            <a:pPr>
              <a:defRPr/>
            </a:pPr>
            <a:fld id="{242621D4-57DB-401A-AC9C-A162AC7994B6}" type="slidenum">
              <a:rPr lang="fa-IR" altLang="en-US"/>
              <a:pPr>
                <a:defRPr/>
              </a:pPr>
              <a:t>‹#›</a:t>
            </a:fld>
            <a:endParaRPr lang="en-US" altLang="en-US" dirty="0"/>
          </a:p>
        </p:txBody>
      </p:sp>
      <p:sp>
        <p:nvSpPr>
          <p:cNvPr id="16" name="Date Placeholder 6"/>
          <p:cNvSpPr>
            <a:spLocks noGrp="1"/>
          </p:cNvSpPr>
          <p:nvPr>
            <p:ph type="dt" sz="half" idx="2"/>
          </p:nvPr>
        </p:nvSpPr>
        <p:spPr>
          <a:xfrm>
            <a:off x="495300" y="6245225"/>
            <a:ext cx="2311400" cy="476250"/>
          </a:xfrm>
          <a:prstGeom prst="rect">
            <a:avLst/>
          </a:prstGeom>
        </p:spPr>
        <p:txBody>
          <a:bodyPr anchor="b"/>
          <a:lstStyle>
            <a:lvl1pPr algn="r" rtl="0" eaLnBrk="1" hangingPunct="1">
              <a:defRPr sz="1300">
                <a:solidFill>
                  <a:schemeClr val="bg2">
                    <a:shade val="50000"/>
                    <a:satMod val="200000"/>
                  </a:schemeClr>
                </a:solidFill>
                <a:cs typeface="B Aseman" pitchFamily="2" charset="-78"/>
              </a:defRPr>
            </a:lvl1pP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68" decel="100000"/>
                                        <p:tgtEl>
                                          <p:spTgt spid="5"/>
                                        </p:tgtEl>
                                      </p:cBhvr>
                                    </p:animEffect>
                                    <p:animScale>
                                      <p:cBhvr>
                                        <p:cTn id="8" dur="768" decel="100000"/>
                                        <p:tgtEl>
                                          <p:spTgt spid="5"/>
                                        </p:tgtEl>
                                      </p:cBhvr>
                                      <p:from x="10000" y="10000"/>
                                      <p:to x="200000" y="450000"/>
                                    </p:animScale>
                                    <p:animScale>
                                      <p:cBhvr>
                                        <p:cTn id="9" dur="1230" accel="100000" fill="hold">
                                          <p:stCondLst>
                                            <p:cond delay="768"/>
                                          </p:stCondLst>
                                        </p:cTn>
                                        <p:tgtEl>
                                          <p:spTgt spid="5"/>
                                        </p:tgtEl>
                                      </p:cBhvr>
                                      <p:from x="200000" y="450000"/>
                                      <p:to x="100000" y="100000"/>
                                    </p:animScale>
                                    <p:set>
                                      <p:cBhvr>
                                        <p:cTn id="10" dur="768" fill="hold"/>
                                        <p:tgtEl>
                                          <p:spTgt spid="5"/>
                                        </p:tgtEl>
                                        <p:attrNameLst>
                                          <p:attrName>ppt_x</p:attrName>
                                        </p:attrNameLst>
                                      </p:cBhvr>
                                      <p:to>
                                        <p:strVal val="(0.5)"/>
                                      </p:to>
                                    </p:set>
                                    <p:anim from="(0.5)" to="(#ppt_x)" calcmode="lin" valueType="num">
                                      <p:cBhvr>
                                        <p:cTn id="11" dur="1230" accel="100000" fill="hold">
                                          <p:stCondLst>
                                            <p:cond delay="768"/>
                                          </p:stCondLst>
                                        </p:cTn>
                                        <p:tgtEl>
                                          <p:spTgt spid="5"/>
                                        </p:tgtEl>
                                        <p:attrNameLst>
                                          <p:attrName>ppt_x</p:attrName>
                                        </p:attrNameLst>
                                      </p:cBhvr>
                                    </p:anim>
                                    <p:set>
                                      <p:cBhvr>
                                        <p:cTn id="12" dur="768" fill="hold"/>
                                        <p:tgtEl>
                                          <p:spTgt spid="5"/>
                                        </p:tgtEl>
                                        <p:attrNameLst>
                                          <p:attrName>ppt_y</p:attrName>
                                        </p:attrNameLst>
                                      </p:cBhvr>
                                      <p:to>
                                        <p:strVal val="(#ppt_y+0.4)"/>
                                      </p:to>
                                    </p:set>
                                    <p:anim from="(#ppt_y+0.4)" to="(#ppt_y)" calcmode="lin" valueType="num">
                                      <p:cBhvr>
                                        <p:cTn id="13" dur="1230" accel="100000" fill="hold">
                                          <p:stCondLst>
                                            <p:cond delay="768"/>
                                          </p:stCondLst>
                                        </p:cTn>
                                        <p:tgtEl>
                                          <p:spTgt spid="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p:cTn id="1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9">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 calcmode="lin" valueType="num">
                                      <p:cBhvr>
                                        <p:cTn id="2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9">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 calcmode="lin" valueType="num">
                                      <p:cBhvr>
                                        <p:cTn id="28"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9">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 calcmode="lin" valueType="num">
                                      <p:cBhvr>
                                        <p:cTn id="33"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9">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 calcmode="lin" valueType="num">
                                      <p:cBhvr>
                                        <p:cTn id="38"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tmplLst>
          <p:tmpl lvl="1">
            <p:tnLst>
              <p:par>
                <p:cTn presetID="53"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Lst>
  </p:timing>
  <p:txStyles>
    <p:titleStyle>
      <a:lvl1pPr algn="l" rtl="1" eaLnBrk="0" fontAlgn="base" hangingPunct="0">
        <a:spcBef>
          <a:spcPct val="0"/>
        </a:spcBef>
        <a:spcAft>
          <a:spcPct val="0"/>
        </a:spcAft>
        <a:defRPr sz="4600" kern="1200">
          <a:solidFill>
            <a:srgbClr val="006B8D"/>
          </a:solidFill>
          <a:effectLst>
            <a:outerShdw blurRad="50000" dist="30000" dir="5400000" algn="tl" rotWithShape="0">
              <a:srgbClr val="000000">
                <a:alpha val="30000"/>
              </a:srgbClr>
            </a:outerShdw>
          </a:effectLst>
          <a:latin typeface="Arial" pitchFamily="34" charset="0"/>
          <a:ea typeface="+mj-ea"/>
          <a:cs typeface="+mj-cs"/>
        </a:defRPr>
      </a:lvl1pPr>
      <a:lvl2pPr algn="l" rtl="1" eaLnBrk="0" fontAlgn="base" hangingPunct="0">
        <a:spcBef>
          <a:spcPct val="0"/>
        </a:spcBef>
        <a:spcAft>
          <a:spcPct val="0"/>
        </a:spcAft>
        <a:defRPr sz="4600">
          <a:solidFill>
            <a:srgbClr val="006B8D"/>
          </a:solidFill>
          <a:latin typeface="Arial" pitchFamily="34" charset="0"/>
          <a:cs typeface="B Tabassom" pitchFamily="2" charset="-78"/>
        </a:defRPr>
      </a:lvl2pPr>
      <a:lvl3pPr algn="l" rtl="1" eaLnBrk="0" fontAlgn="base" hangingPunct="0">
        <a:spcBef>
          <a:spcPct val="0"/>
        </a:spcBef>
        <a:spcAft>
          <a:spcPct val="0"/>
        </a:spcAft>
        <a:defRPr sz="4600">
          <a:solidFill>
            <a:srgbClr val="006B8D"/>
          </a:solidFill>
          <a:latin typeface="Arial" pitchFamily="34" charset="0"/>
          <a:cs typeface="B Tabassom" pitchFamily="2" charset="-78"/>
        </a:defRPr>
      </a:lvl3pPr>
      <a:lvl4pPr algn="l" rtl="1" eaLnBrk="0" fontAlgn="base" hangingPunct="0">
        <a:spcBef>
          <a:spcPct val="0"/>
        </a:spcBef>
        <a:spcAft>
          <a:spcPct val="0"/>
        </a:spcAft>
        <a:defRPr sz="4600">
          <a:solidFill>
            <a:srgbClr val="006B8D"/>
          </a:solidFill>
          <a:latin typeface="Arial" pitchFamily="34" charset="0"/>
          <a:cs typeface="B Tabassom" pitchFamily="2" charset="-78"/>
        </a:defRPr>
      </a:lvl4pPr>
      <a:lvl5pPr algn="l" rtl="1" eaLnBrk="0" fontAlgn="base" hangingPunct="0">
        <a:spcBef>
          <a:spcPct val="0"/>
        </a:spcBef>
        <a:spcAft>
          <a:spcPct val="0"/>
        </a:spcAft>
        <a:defRPr sz="4600">
          <a:solidFill>
            <a:srgbClr val="006B8D"/>
          </a:solidFill>
          <a:latin typeface="Arial" pitchFamily="34" charset="0"/>
          <a:cs typeface="B Tabassom" pitchFamily="2" charset="-78"/>
        </a:defRPr>
      </a:lvl5pPr>
      <a:lvl6pPr marL="495285" algn="l" rtl="1" fontAlgn="base">
        <a:spcBef>
          <a:spcPct val="0"/>
        </a:spcBef>
        <a:spcAft>
          <a:spcPct val="0"/>
        </a:spcAft>
        <a:defRPr sz="4658">
          <a:solidFill>
            <a:srgbClr val="006B8D"/>
          </a:solidFill>
          <a:latin typeface="Cambria" pitchFamily="18" charset="0"/>
          <a:cs typeface="B Tabassom" pitchFamily="2" charset="-78"/>
        </a:defRPr>
      </a:lvl6pPr>
      <a:lvl7pPr marL="990570" algn="l" rtl="1" fontAlgn="base">
        <a:spcBef>
          <a:spcPct val="0"/>
        </a:spcBef>
        <a:spcAft>
          <a:spcPct val="0"/>
        </a:spcAft>
        <a:defRPr sz="4658">
          <a:solidFill>
            <a:srgbClr val="006B8D"/>
          </a:solidFill>
          <a:latin typeface="Cambria" pitchFamily="18" charset="0"/>
          <a:cs typeface="B Tabassom" pitchFamily="2" charset="-78"/>
        </a:defRPr>
      </a:lvl7pPr>
      <a:lvl8pPr marL="1485854" algn="l" rtl="1" fontAlgn="base">
        <a:spcBef>
          <a:spcPct val="0"/>
        </a:spcBef>
        <a:spcAft>
          <a:spcPct val="0"/>
        </a:spcAft>
        <a:defRPr sz="4658">
          <a:solidFill>
            <a:srgbClr val="006B8D"/>
          </a:solidFill>
          <a:latin typeface="Cambria" pitchFamily="18" charset="0"/>
          <a:cs typeface="B Tabassom" pitchFamily="2" charset="-78"/>
        </a:defRPr>
      </a:lvl8pPr>
      <a:lvl9pPr marL="1981139" algn="l" rtl="1" fontAlgn="base">
        <a:spcBef>
          <a:spcPct val="0"/>
        </a:spcBef>
        <a:spcAft>
          <a:spcPct val="0"/>
        </a:spcAft>
        <a:defRPr sz="4658">
          <a:solidFill>
            <a:srgbClr val="006B8D"/>
          </a:solidFill>
          <a:latin typeface="Cambria" pitchFamily="18" charset="0"/>
          <a:cs typeface="B Tabassom" pitchFamily="2" charset="-78"/>
        </a:defRPr>
      </a:lvl9pPr>
      <a:extLst/>
    </p:titleStyle>
    <p:bodyStyle>
      <a:lvl1pPr marL="395288" indent="-304800" algn="r" rtl="1" eaLnBrk="0" fontAlgn="base" hangingPunct="0">
        <a:spcBef>
          <a:spcPts val="650"/>
        </a:spcBef>
        <a:spcAft>
          <a:spcPct val="0"/>
        </a:spcAft>
        <a:buClr>
          <a:schemeClr val="accent1"/>
        </a:buClr>
        <a:buSzPct val="80000"/>
        <a:buFont typeface="Wingdings 2" panose="05020102010507070707" pitchFamily="18" charset="2"/>
        <a:buChar char=""/>
        <a:defRPr sz="3400" kern="1200">
          <a:solidFill>
            <a:schemeClr val="tx1"/>
          </a:solidFill>
          <a:latin typeface="Arial" pitchFamily="34" charset="0"/>
          <a:ea typeface="+mn-ea"/>
          <a:cs typeface="+mn-cs"/>
        </a:defRPr>
      </a:lvl1pPr>
      <a:lvl2pPr marL="692150" indent="-255588" algn="r" rtl="1" eaLnBrk="0" fontAlgn="base" hangingPunct="0">
        <a:spcBef>
          <a:spcPts val="600"/>
        </a:spcBef>
        <a:spcAft>
          <a:spcPct val="0"/>
        </a:spcAft>
        <a:buClr>
          <a:schemeClr val="accent1"/>
        </a:buClr>
        <a:buFont typeface="Verdana" panose="020B0604030504040204" pitchFamily="34" charset="0"/>
        <a:buChar char="◦"/>
        <a:defRPr sz="3000" kern="1200">
          <a:solidFill>
            <a:schemeClr val="tx1"/>
          </a:solidFill>
          <a:latin typeface="Arial" pitchFamily="34" charset="0"/>
          <a:ea typeface="+mn-ea"/>
          <a:cs typeface="+mn-cs"/>
        </a:defRPr>
      </a:lvl2pPr>
      <a:lvl3pPr marL="958850" indent="-246063" algn="r" rtl="1" eaLnBrk="0" fontAlgn="base" hangingPunct="0">
        <a:spcBef>
          <a:spcPct val="20000"/>
        </a:spcBef>
        <a:spcAft>
          <a:spcPct val="0"/>
        </a:spcAft>
        <a:buClr>
          <a:schemeClr val="accent2"/>
        </a:buClr>
        <a:buFont typeface="Wingdings 2" panose="05020102010507070707" pitchFamily="18" charset="2"/>
        <a:buChar char=""/>
        <a:defRPr sz="2600" kern="1200">
          <a:solidFill>
            <a:schemeClr val="tx1"/>
          </a:solidFill>
          <a:latin typeface="Arial" pitchFamily="34" charset="0"/>
          <a:ea typeface="+mn-ea"/>
          <a:cs typeface="+mn-cs"/>
        </a:defRPr>
      </a:lvl3pPr>
      <a:lvl4pPr marL="1187450" indent="-187325" algn="r" rtl="1" eaLnBrk="0" fontAlgn="base" hangingPunct="0">
        <a:spcBef>
          <a:spcPct val="20000"/>
        </a:spcBef>
        <a:spcAft>
          <a:spcPct val="0"/>
        </a:spcAft>
        <a:buClr>
          <a:srgbClr val="0BD0D9"/>
        </a:buClr>
        <a:buFont typeface="Wingdings 2" panose="05020102010507070707" pitchFamily="18" charset="2"/>
        <a:buChar char=""/>
        <a:defRPr sz="2100" kern="1200">
          <a:solidFill>
            <a:schemeClr val="tx1"/>
          </a:solidFill>
          <a:latin typeface="Arial" pitchFamily="34" charset="0"/>
          <a:ea typeface="+mn-ea"/>
          <a:cs typeface="+mn-cs"/>
        </a:defRPr>
      </a:lvl4pPr>
      <a:lvl5pPr marL="1404938" indent="-196850" algn="r" rtl="1" eaLnBrk="0" fontAlgn="base" hangingPunct="0">
        <a:spcBef>
          <a:spcPct val="20000"/>
        </a:spcBef>
        <a:spcAft>
          <a:spcPct val="0"/>
        </a:spcAft>
        <a:buClr>
          <a:srgbClr val="10CF9B"/>
        </a:buClr>
        <a:buFont typeface="Wingdings 2" panose="05020102010507070707" pitchFamily="18" charset="2"/>
        <a:buChar char=""/>
        <a:defRPr sz="2100" kern="1200">
          <a:solidFill>
            <a:schemeClr val="tx1"/>
          </a:solidFill>
          <a:latin typeface="Arial" pitchFamily="34" charset="0"/>
          <a:ea typeface="+mn-ea"/>
          <a:cs typeface="+mn-cs"/>
        </a:defRPr>
      </a:lvl5pPr>
      <a:lvl6pPr marL="1634440" indent="-198114" algn="r" rtl="1" eaLnBrk="1" latinLnBrk="0" hangingPunct="1">
        <a:lnSpc>
          <a:spcPct val="100000"/>
        </a:lnSpc>
        <a:spcBef>
          <a:spcPct val="20000"/>
        </a:spcBef>
        <a:buClr>
          <a:schemeClr val="accent5"/>
        </a:buClr>
        <a:buFont typeface="Wingdings 2"/>
        <a:buChar char=""/>
        <a:defRPr kumimoji="0" sz="2167" kern="1200">
          <a:solidFill>
            <a:schemeClr val="tx1"/>
          </a:solidFill>
          <a:latin typeface="+mn-lt"/>
          <a:ea typeface="+mn-ea"/>
          <a:cs typeface="+mn-cs"/>
        </a:defRPr>
      </a:lvl6pPr>
      <a:lvl7pPr marL="1862271" indent="-198114" algn="r" rtl="1" eaLnBrk="1" latinLnBrk="0" hangingPunct="1">
        <a:lnSpc>
          <a:spcPct val="100000"/>
        </a:lnSpc>
        <a:spcBef>
          <a:spcPct val="20000"/>
        </a:spcBef>
        <a:buClr>
          <a:schemeClr val="accent6"/>
        </a:buClr>
        <a:buFont typeface="Wingdings 2"/>
        <a:buChar char=""/>
        <a:defRPr kumimoji="0" sz="2167" kern="1200">
          <a:solidFill>
            <a:schemeClr val="tx1"/>
          </a:solidFill>
          <a:latin typeface="+mn-lt"/>
          <a:ea typeface="+mn-ea"/>
          <a:cs typeface="+mn-cs"/>
        </a:defRPr>
      </a:lvl7pPr>
      <a:lvl8pPr marL="2080196" indent="-198114" algn="r" rtl="1" eaLnBrk="1" latinLnBrk="0" hangingPunct="1">
        <a:lnSpc>
          <a:spcPct val="100000"/>
        </a:lnSpc>
        <a:spcBef>
          <a:spcPct val="20000"/>
        </a:spcBef>
        <a:buClr>
          <a:schemeClr val="accent6"/>
        </a:buClr>
        <a:buFont typeface="Wingdings 2"/>
        <a:buChar char=""/>
        <a:defRPr kumimoji="0" sz="2167" kern="1200">
          <a:solidFill>
            <a:schemeClr val="tx1"/>
          </a:solidFill>
          <a:latin typeface="+mn-lt"/>
          <a:ea typeface="+mn-ea"/>
          <a:cs typeface="+mn-cs"/>
        </a:defRPr>
      </a:lvl8pPr>
      <a:lvl9pPr marL="2308027" indent="-198114" algn="r" rtl="1" eaLnBrk="1" latinLnBrk="0" hangingPunct="1">
        <a:lnSpc>
          <a:spcPct val="100000"/>
        </a:lnSpc>
        <a:spcBef>
          <a:spcPct val="20000"/>
        </a:spcBef>
        <a:buClr>
          <a:schemeClr val="accent6"/>
        </a:buClr>
        <a:buFont typeface="Wingdings 2"/>
        <a:buChar char=""/>
        <a:defRPr kumimoji="0" sz="2167" kern="1200">
          <a:solidFill>
            <a:schemeClr val="tx1"/>
          </a:solidFill>
          <a:latin typeface="+mn-lt"/>
          <a:ea typeface="+mn-ea"/>
          <a:cs typeface="+mn-cs"/>
        </a:defRPr>
      </a:lvl9pPr>
      <a:extLst/>
    </p:bodyStyle>
    <p:otherStyle>
      <a:defPPr>
        <a:defRPr lang="fa-IR"/>
      </a:defPPr>
      <a:lvl1pPr marL="0" algn="r" defTabSz="990570" rtl="1" eaLnBrk="1" latinLnBrk="0" hangingPunct="1">
        <a:defRPr sz="1950" kern="1200">
          <a:solidFill>
            <a:schemeClr val="tx1"/>
          </a:solidFill>
          <a:latin typeface="+mn-lt"/>
          <a:ea typeface="+mn-ea"/>
          <a:cs typeface="+mn-cs"/>
        </a:defRPr>
      </a:lvl1pPr>
      <a:lvl2pPr marL="495285" algn="r" defTabSz="990570" rtl="1" eaLnBrk="1" latinLnBrk="0" hangingPunct="1">
        <a:defRPr sz="1950" kern="1200">
          <a:solidFill>
            <a:schemeClr val="tx1"/>
          </a:solidFill>
          <a:latin typeface="+mn-lt"/>
          <a:ea typeface="+mn-ea"/>
          <a:cs typeface="+mn-cs"/>
        </a:defRPr>
      </a:lvl2pPr>
      <a:lvl3pPr marL="990570" algn="r" defTabSz="990570" rtl="1" eaLnBrk="1" latinLnBrk="0" hangingPunct="1">
        <a:defRPr sz="1950" kern="1200">
          <a:solidFill>
            <a:schemeClr val="tx1"/>
          </a:solidFill>
          <a:latin typeface="+mn-lt"/>
          <a:ea typeface="+mn-ea"/>
          <a:cs typeface="+mn-cs"/>
        </a:defRPr>
      </a:lvl3pPr>
      <a:lvl4pPr marL="1485854" algn="r" defTabSz="990570" rtl="1" eaLnBrk="1" latinLnBrk="0" hangingPunct="1">
        <a:defRPr sz="1950" kern="1200">
          <a:solidFill>
            <a:schemeClr val="tx1"/>
          </a:solidFill>
          <a:latin typeface="+mn-lt"/>
          <a:ea typeface="+mn-ea"/>
          <a:cs typeface="+mn-cs"/>
        </a:defRPr>
      </a:lvl4pPr>
      <a:lvl5pPr marL="1981139" algn="r" defTabSz="990570" rtl="1" eaLnBrk="1" latinLnBrk="0" hangingPunct="1">
        <a:defRPr sz="1950" kern="1200">
          <a:solidFill>
            <a:schemeClr val="tx1"/>
          </a:solidFill>
          <a:latin typeface="+mn-lt"/>
          <a:ea typeface="+mn-ea"/>
          <a:cs typeface="+mn-cs"/>
        </a:defRPr>
      </a:lvl5pPr>
      <a:lvl6pPr marL="2476424" algn="r" defTabSz="990570" rtl="1" eaLnBrk="1" latinLnBrk="0" hangingPunct="1">
        <a:defRPr sz="1950" kern="1200">
          <a:solidFill>
            <a:schemeClr val="tx1"/>
          </a:solidFill>
          <a:latin typeface="+mn-lt"/>
          <a:ea typeface="+mn-ea"/>
          <a:cs typeface="+mn-cs"/>
        </a:defRPr>
      </a:lvl6pPr>
      <a:lvl7pPr marL="2971709" algn="r" defTabSz="990570" rtl="1" eaLnBrk="1" latinLnBrk="0" hangingPunct="1">
        <a:defRPr sz="1950" kern="1200">
          <a:solidFill>
            <a:schemeClr val="tx1"/>
          </a:solidFill>
          <a:latin typeface="+mn-lt"/>
          <a:ea typeface="+mn-ea"/>
          <a:cs typeface="+mn-cs"/>
        </a:defRPr>
      </a:lvl7pPr>
      <a:lvl8pPr marL="3466993" algn="r" defTabSz="990570" rtl="1" eaLnBrk="1" latinLnBrk="0" hangingPunct="1">
        <a:defRPr sz="1950" kern="1200">
          <a:solidFill>
            <a:schemeClr val="tx1"/>
          </a:solidFill>
          <a:latin typeface="+mn-lt"/>
          <a:ea typeface="+mn-ea"/>
          <a:cs typeface="+mn-cs"/>
        </a:defRPr>
      </a:lvl8pPr>
      <a:lvl9pPr marL="3962278" algn="r" defTabSz="990570" rtl="1" eaLnBrk="1" latinLnBrk="0" hangingPunct="1">
        <a:defRPr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5.xml"/><Relationship Id="rId7" Type="http://schemas.openxmlformats.org/officeDocument/2006/relationships/image" Target="../media/image7.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BISM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1423988" y="404813"/>
            <a:ext cx="2268537" cy="1955800"/>
          </a:xfrm>
        </p:spPr>
      </p:pic>
      <p:sp>
        <p:nvSpPr>
          <p:cNvPr id="8195" name="Rectangle 1"/>
          <p:cNvSpPr>
            <a:spLocks noChangeArrowheads="1"/>
          </p:cNvSpPr>
          <p:nvPr/>
        </p:nvSpPr>
        <p:spPr bwMode="auto">
          <a:xfrm>
            <a:off x="-1743075" y="2276475"/>
            <a:ext cx="102965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just" rtl="1"/>
            <a:r>
              <a:rPr lang="fa-IR" altLang="en-US" sz="8000" i="0">
                <a:latin typeface="IranNastaliq" panose="02020505000000020003" pitchFamily="18" charset="0"/>
                <a:cs typeface="IranNastaliq" panose="02020505000000020003" pitchFamily="18" charset="0"/>
              </a:rPr>
              <a:t>به نام بزرک معمار آفرینش</a:t>
            </a:r>
            <a:endParaRPr lang="en-US" altLang="en-US" sz="8000" dirty="0"/>
          </a:p>
        </p:txBody>
      </p:sp>
    </p:spTree>
  </p:cSld>
  <p:clrMapOvr>
    <a:masterClrMapping/>
  </p:clrMapOvr>
  <p:transition advTm="1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3"/>
          <p:cNvSpPr>
            <a:spLocks noGrp="1"/>
          </p:cNvSpPr>
          <p:nvPr>
            <p:ph sz="half" idx="2"/>
          </p:nvPr>
        </p:nvSpPr>
        <p:spPr>
          <a:xfrm>
            <a:off x="1107755" y="260350"/>
            <a:ext cx="8799833" cy="3973513"/>
          </a:xfrm>
        </p:spPr>
        <p:txBody>
          <a:bodyPr/>
          <a:lstStyle/>
          <a:p>
            <a:pPr marL="88900" indent="0" algn="just" eaLnBrk="1" hangingPunct="1">
              <a:lnSpc>
                <a:spcPct val="150000"/>
              </a:lnSpc>
              <a:spcBef>
                <a:spcPct val="0"/>
              </a:spcBef>
              <a:buFont typeface="Wingdings 2" panose="05020102010507070707" pitchFamily="18" charset="2"/>
              <a:buNone/>
            </a:pPr>
            <a:r>
              <a:rPr lang="en-US" altLang="en-US" sz="20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
            </a:r>
            <a:br>
              <a:rPr lang="en-US" altLang="en-US" sz="20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br>
            <a:r>
              <a:rPr lang="fa-IR" altLang="en-US" sz="24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منظور از تناسب، ارتباط بین عملکرد و فرم و وسعت آن است. همانگونه که فیزیک انسان براساس تناسبات دقیق هر عضو و در خور عملکرد آن است به همین نسبت در ساختمان هم این موضوع اهمیت دارد، نسبت هر فرم باید با توجه به عملکرد خاص آن طراحی شود. به عبارتی دیگر تناسب بیان حس شایستگی است و لیاقت طرح را بیان می دارد.</a:t>
            </a:r>
            <a:endParaRPr lang="en-US" altLang="en-US" sz="24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p:txBody>
      </p:sp>
      <p:sp>
        <p:nvSpPr>
          <p:cNvPr id="6" name="Rectangle 5"/>
          <p:cNvSpPr/>
          <p:nvPr/>
        </p:nvSpPr>
        <p:spPr>
          <a:xfrm>
            <a:off x="5601072" y="20638"/>
            <a:ext cx="4304928" cy="707886"/>
          </a:xfrm>
          <a:prstGeom prst="rect">
            <a:avLst/>
          </a:prstGeom>
        </p:spPr>
        <p:txBody>
          <a:bodyPr wrap="square">
            <a:spAutoFit/>
          </a:bodyPr>
          <a:lstStyle/>
          <a:p>
            <a:pPr algn="ctr" eaLnBrk="1" hangingPunct="1">
              <a:defRPr/>
            </a:pPr>
            <a:r>
              <a:rPr lang="fa-IR" sz="4000" b="1" dirty="0">
                <a:solidFill>
                  <a:srgbClr val="006B8D"/>
                </a:solidFill>
                <a:effectLst>
                  <a:outerShdw blurRad="50000" dist="30000" dir="5400000" algn="tl" rotWithShape="0">
                    <a:srgbClr val="000000">
                      <a:alpha val="30000"/>
                    </a:srgbClr>
                  </a:outerShdw>
                </a:effectLst>
                <a:latin typeface="Arial" pitchFamily="34" charset="0"/>
                <a:ea typeface="+mj-ea"/>
                <a:cs typeface="+mj-cs"/>
              </a:rPr>
              <a:t>تناسبات و </a:t>
            </a:r>
            <a:r>
              <a:rPr lang="fa-IR" sz="4000" b="1" dirty="0" smtClean="0">
                <a:solidFill>
                  <a:srgbClr val="006B8D"/>
                </a:solidFill>
                <a:effectLst>
                  <a:outerShdw blurRad="50000" dist="30000" dir="5400000" algn="tl" rotWithShape="0">
                    <a:srgbClr val="000000">
                      <a:alpha val="30000"/>
                    </a:srgbClr>
                  </a:outerShdw>
                </a:effectLst>
                <a:latin typeface="Arial" pitchFamily="34" charset="0"/>
                <a:ea typeface="+mj-ea"/>
                <a:cs typeface="+mj-cs"/>
              </a:rPr>
              <a:t>تقارن در معماری</a:t>
            </a:r>
            <a:endParaRPr lang="en-US" sz="4000" b="1" dirty="0">
              <a:solidFill>
                <a:srgbClr val="006B8D"/>
              </a:solidFill>
              <a:effectLst>
                <a:outerShdw blurRad="50000" dist="30000" dir="5400000" algn="tl" rotWithShape="0">
                  <a:srgbClr val="000000">
                    <a:alpha val="30000"/>
                  </a:srgbClr>
                </a:outerShdw>
              </a:effectLst>
              <a:latin typeface="Arial" pitchFamily="34" charset="0"/>
              <a:ea typeface="+mj-ea"/>
              <a:cs typeface="+mj-cs"/>
            </a:endParaRPr>
          </a:p>
        </p:txBody>
      </p:sp>
      <p:pic>
        <p:nvPicPr>
          <p:cNvPr id="2355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7755" y="3386138"/>
            <a:ext cx="3863975"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128" y="3386138"/>
            <a:ext cx="3776770" cy="3471863"/>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208584" y="116632"/>
            <a:ext cx="8697416" cy="6120680"/>
          </a:xfrm>
        </p:spPr>
        <p:txBody>
          <a:bodyPr/>
          <a:lstStyle/>
          <a:p>
            <a:pPr marL="90488" indent="0">
              <a:buNone/>
            </a:pPr>
            <a:r>
              <a:rPr lang="fa-IR" altLang="en-US" sz="2600" b="1" dirty="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rPr>
              <a:t>تمرین و </a:t>
            </a:r>
            <a:r>
              <a:rPr lang="fa-IR" altLang="en-US" sz="2600" b="1" dirty="0" smtClean="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rPr>
              <a:t>کسب مهارت</a:t>
            </a:r>
            <a:r>
              <a:rPr lang="fa-IR" altLang="en-US" sz="2600" b="1" dirty="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rPr>
              <a:t>:</a:t>
            </a:r>
          </a:p>
          <a:p>
            <a:pPr marL="90488" indent="0">
              <a:buNone/>
            </a:pPr>
            <a:r>
              <a:rPr lang="fa-IR" altLang="en-US"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ترکیب بندی یا کمپوزیسیون نقطه و خط</a:t>
            </a:r>
          </a:p>
          <a:p>
            <a:pPr marL="90488" indent="0">
              <a:buNone/>
            </a:pPr>
            <a:r>
              <a:rPr lang="fa-IR" altLang="en-US"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ترکیب بندی یا کمپوزیسیون </a:t>
            </a:r>
            <a:r>
              <a:rPr lang="fa-IR" altLang="en-US"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خط و سطح </a:t>
            </a:r>
          </a:p>
          <a:p>
            <a:pPr marL="90488" indent="0">
              <a:buNone/>
            </a:pPr>
            <a:r>
              <a:rPr lang="fa-IR" altLang="en-US"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ترکیب بندی یا کمپوزیسیون </a:t>
            </a:r>
            <a:r>
              <a:rPr lang="fa-IR" altLang="en-US"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خط </a:t>
            </a:r>
            <a:r>
              <a:rPr lang="fa-IR" altLang="en-US"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و سطح </a:t>
            </a:r>
            <a:r>
              <a:rPr lang="fa-IR" altLang="en-US"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و </a:t>
            </a:r>
            <a:r>
              <a:rPr lang="fa-IR"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نقطه</a:t>
            </a:r>
          </a:p>
          <a:p>
            <a:pPr marL="90488" indent="0">
              <a:buNone/>
            </a:pPr>
            <a:r>
              <a:rPr lang="fa-IR" altLang="en-US"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ترکیب بندی یا کمپوزیسیون </a:t>
            </a:r>
            <a:r>
              <a:rPr lang="fa-IR"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سطح و حجم</a:t>
            </a:r>
          </a:p>
          <a:p>
            <a:pPr marL="90488" indent="0">
              <a:buNone/>
            </a:pPr>
            <a:endParaRPr lang="fa-IR"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a:p>
            <a:pPr algn="just">
              <a:buFont typeface="Wingdings" panose="05000000000000000000" pitchFamily="2" charset="2"/>
              <a:buChar char="v"/>
            </a:pPr>
            <a:r>
              <a:rPr lang="fa-IR"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دانشجویان عزیز هرکدام از موارد داده شده با رعایت اصول تعادل،تقارن،ریتم،سکون و مفاهیم نسبت ها در برگه های </a:t>
            </a:r>
            <a:r>
              <a:rPr lang="en-US" sz="20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A3</a:t>
            </a:r>
            <a:r>
              <a:rPr lang="fa-IR"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ترسیم شود.</a:t>
            </a:r>
            <a:endParaRPr lang="en-US"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p:txBody>
      </p:sp>
      <p:pic>
        <p:nvPicPr>
          <p:cNvPr id="2"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72880" y="122272"/>
            <a:ext cx="792088" cy="792088"/>
          </a:xfrm>
          <a:prstGeom prst="rect">
            <a:avLst/>
          </a:prstGeom>
        </p:spPr>
      </p:pic>
    </p:spTree>
    <p:extLst>
      <p:ext uri="{BB962C8B-B14F-4D97-AF65-F5344CB8AC3E}">
        <p14:creationId xmlns:p14="http://schemas.microsoft.com/office/powerpoint/2010/main" val="135742734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p:cNvSpPr>
          <p:nvPr/>
        </p:nvSpPr>
        <p:spPr bwMode="auto">
          <a:xfrm>
            <a:off x="1238250" y="411163"/>
            <a:ext cx="8239125"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ctr" rtl="1" eaLnBrk="1" hangingPunct="1">
              <a:defRPr/>
            </a:pPr>
            <a:endParaRPr lang="en-US" altLang="en-US" sz="3467" i="0" dirty="0" smtClean="0">
              <a:solidFill>
                <a:schemeClr val="tx2"/>
              </a:solidFill>
              <a:cs typeface="B Lotus" panose="00000400000000000000" pitchFamily="2" charset="-78"/>
            </a:endParaRPr>
          </a:p>
        </p:txBody>
      </p:sp>
      <p:sp>
        <p:nvSpPr>
          <p:cNvPr id="34819" name="Rectangle 2"/>
          <p:cNvSpPr>
            <a:spLocks noChangeArrowheads="1"/>
          </p:cNvSpPr>
          <p:nvPr/>
        </p:nvSpPr>
        <p:spPr bwMode="auto">
          <a:xfrm>
            <a:off x="0" y="-560388"/>
            <a:ext cx="184150" cy="558800"/>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eaLnBrk="1" hangingPunct="1">
              <a:defRPr/>
            </a:pPr>
            <a:endParaRPr lang="en-US" altLang="en-US" sz="3033" dirty="0" smtClean="0"/>
          </a:p>
        </p:txBody>
      </p:sp>
      <p:sp>
        <p:nvSpPr>
          <p:cNvPr id="83969" name="Rectangle 1"/>
          <p:cNvSpPr>
            <a:spLocks noChangeArrowheads="1"/>
          </p:cNvSpPr>
          <p:nvPr/>
        </p:nvSpPr>
        <p:spPr bwMode="auto">
          <a:xfrm>
            <a:off x="1364601" y="1848035"/>
            <a:ext cx="7488832" cy="1723549"/>
          </a:xfrm>
          <a:prstGeom prst="rect">
            <a:avLst/>
          </a:prstGeom>
          <a:noFill/>
          <a:ln w="9525">
            <a:noFill/>
            <a:miter lim="800000"/>
            <a:headEnd/>
            <a:tailEnd/>
          </a:ln>
          <a:effectLst/>
        </p:spPr>
        <p:txBody>
          <a:bodyPr anchor="ctr">
            <a:spAutoFit/>
          </a:bodyPr>
          <a:lstStyle/>
          <a:p>
            <a:pPr algn="ctr" rtl="1">
              <a:defRPr/>
            </a:pPr>
            <a:r>
              <a:rPr lang="fa-IR" sz="6500"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ea typeface="Calibri" pitchFamily="34" charset="0"/>
                <a:cs typeface="B Nazanin" pitchFamily="2" charset="-78"/>
              </a:rPr>
              <a:t>فصل دوم</a:t>
            </a:r>
          </a:p>
          <a:p>
            <a:pPr algn="ctr" rtl="1">
              <a:defRPr/>
            </a:pPr>
            <a:r>
              <a:rPr lang="fa-IR"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rPr>
              <a:t>(جلسه 2)</a:t>
            </a:r>
            <a:endParaRPr lang="en-US"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endParaRPr>
          </a:p>
          <a:p>
            <a:pPr algn="ctr" rtl="1">
              <a:defRPr/>
            </a:pPr>
            <a:endParaRPr lang="en-US" sz="1300"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endParaRPr>
          </a:p>
        </p:txBody>
      </p:sp>
      <p:sp>
        <p:nvSpPr>
          <p:cNvPr id="2" name="Rectangle 1"/>
          <p:cNvSpPr/>
          <p:nvPr/>
        </p:nvSpPr>
        <p:spPr>
          <a:xfrm>
            <a:off x="3296816" y="3402806"/>
            <a:ext cx="5328592" cy="523220"/>
          </a:xfrm>
          <a:prstGeom prst="rect">
            <a:avLst/>
          </a:prstGeom>
        </p:spPr>
        <p:txBody>
          <a:bodyPr>
            <a:spAutoFit/>
          </a:bodyPr>
          <a:lstStyle/>
          <a:p>
            <a:pPr>
              <a:defRPr/>
            </a:pPr>
            <a:r>
              <a:rPr lang="fa-IR"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rPr>
              <a:t>طراحی یک مجموعه فرهنگی</a:t>
            </a:r>
            <a:endParaRPr lang="en-US"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83969"/>
                                        </p:tgtEl>
                                        <p:attrNameLst>
                                          <p:attrName>style.visibility</p:attrName>
                                        </p:attrNameLst>
                                      </p:cBhvr>
                                      <p:to>
                                        <p:strVal val="visible"/>
                                      </p:to>
                                    </p:set>
                                    <p:animEffect transition="in" filter="wedge">
                                      <p:cBhvr>
                                        <p:cTn id="7" dur="3000"/>
                                        <p:tgtEl>
                                          <p:spTgt spid="83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9038" y="12700"/>
            <a:ext cx="3640137" cy="1295400"/>
          </a:xfrm>
        </p:spPr>
        <p:txBody>
          <a:bodyPr/>
          <a:lstStyle/>
          <a:p>
            <a:pPr algn="ctr">
              <a:defRPr/>
            </a:pPr>
            <a:r>
              <a:rPr lang="fa-IR" sz="4800" b="1" dirty="0" smtClean="0"/>
              <a:t>فرهنگسرا</a:t>
            </a:r>
            <a:endParaRPr lang="en-US" sz="4800" b="1" dirty="0"/>
          </a:p>
        </p:txBody>
      </p:sp>
      <p:sp>
        <p:nvSpPr>
          <p:cNvPr id="26627" name="Text Placeholder 2"/>
          <p:cNvSpPr>
            <a:spLocks noGrp="1"/>
          </p:cNvSpPr>
          <p:nvPr>
            <p:ph type="body" sz="half" idx="1"/>
          </p:nvPr>
        </p:nvSpPr>
        <p:spPr>
          <a:xfrm>
            <a:off x="1136576" y="981075"/>
            <a:ext cx="8769423" cy="5256213"/>
          </a:xfrm>
        </p:spPr>
        <p:txBody>
          <a:bodyPr/>
          <a:lstStyle/>
          <a:p>
            <a:pPr marL="90488" indent="0" algn="just">
              <a:lnSpc>
                <a:spcPct val="150000"/>
              </a:lnSpc>
              <a:buFont typeface="Wingdings 2" panose="05020102010507070707" pitchFamily="18" charset="2"/>
              <a:buNone/>
            </a:pPr>
            <a:r>
              <a:rPr lang="fa-IR" altLang="en-US" sz="24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يك مجتمع فرهنگي همچون ديگر ساختمانهای بزرگ خدماتي از ترکیب و کنار هم</a:t>
            </a:r>
            <a:r>
              <a:rPr lang="en-US" altLang="en-US" sz="24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 </a:t>
            </a:r>
            <a:r>
              <a:rPr lang="fa-IR" altLang="en-US" sz="24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قرارگیری عناصر و اجزای مختلفي حاصل آمده است. بدون شك آگاهي از فعالیت مطلوب هر يك از اين</a:t>
            </a:r>
            <a:r>
              <a:rPr lang="en-US" altLang="en-US" sz="24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 </a:t>
            </a:r>
            <a:r>
              <a:rPr lang="fa-IR" altLang="en-US" sz="24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بخش ها و نیز نحوه</a:t>
            </a:r>
            <a:r>
              <a:rPr lang="en-US" altLang="en-US" sz="24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 </a:t>
            </a:r>
            <a:r>
              <a:rPr lang="fa-IR" altLang="en-US" sz="24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ی استفاده صحیح و متناسب از فعالیتهای هر يك از آنها در نهايت امر حصول طراحي منجر می شود.</a:t>
            </a:r>
          </a:p>
          <a:p>
            <a:pPr marL="90488" indent="0" algn="just">
              <a:lnSpc>
                <a:spcPct val="150000"/>
              </a:lnSpc>
              <a:buFont typeface="Wingdings 2" panose="05020102010507070707" pitchFamily="18" charset="2"/>
              <a:buNone/>
            </a:pPr>
            <a:r>
              <a:rPr lang="fa-IR" altLang="en-US" sz="2400" dirty="0" smtClean="0">
                <a:solidFill>
                  <a:srgbClr val="002060"/>
                </a:solidFill>
                <a:ea typeface="Times New Roman" panose="02020603050405020304" pitchFamily="18" charset="0"/>
                <a:cs typeface="B Nazanin" panose="00000400000000000000" pitchFamily="2" charset="-78"/>
              </a:rPr>
              <a:t>فرهنگسرا مکانی است که در آن یک یا چند نهاد فرهنگی فعالیت دارند. در فرهنگسراها معمولاً شرایطی برای آموزش امور گوناگون فرهنگی و اجتماعی و همچنین آموزش پیشه‌ها و هنرهای گوناگون مانند نگارگری، کوزه‌گری، دوزندگی و... فراهم می‌گردد. برخی از فرهنگسراها کتابخانه و انتشارات ویژه خود را نیز دارا هستند.</a:t>
            </a:r>
          </a:p>
          <a:p>
            <a:pPr marL="90488" indent="0" algn="just">
              <a:lnSpc>
                <a:spcPct val="150000"/>
              </a:lnSpc>
              <a:buFont typeface="Wingdings 2" panose="05020102010507070707" pitchFamily="18" charset="2"/>
              <a:buNone/>
            </a:pPr>
            <a:endParaRPr lang="en-US" altLang="en-US" sz="24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5213" y="188913"/>
            <a:ext cx="8840787" cy="4765407"/>
          </a:xfrm>
          <a:prstGeom prst="rect">
            <a:avLst/>
          </a:prstGeom>
        </p:spPr>
        <p:txBody>
          <a:bodyPr>
            <a:spAutoFit/>
          </a:bodyPr>
          <a:lstStyle/>
          <a:p>
            <a:pPr marL="90488" algn="just" rtl="1">
              <a:lnSpc>
                <a:spcPct val="150000"/>
              </a:lnSpc>
              <a:spcBef>
                <a:spcPts val="650"/>
              </a:spcBef>
              <a:buClr>
                <a:schemeClr val="accent1"/>
              </a:buClr>
              <a:buSzPct val="80000"/>
              <a:defRPr/>
            </a:pPr>
            <a:r>
              <a:rPr lang="fa-IR" b="1" dirty="0">
                <a:solidFill>
                  <a:srgbClr val="006B8D"/>
                </a:solidFill>
                <a:effectLst>
                  <a:outerShdw blurRad="50000" dist="30000" dir="5400000" algn="tl" rotWithShape="0">
                    <a:srgbClr val="000000">
                      <a:alpha val="30000"/>
                    </a:srgbClr>
                  </a:outerShdw>
                </a:effectLst>
                <a:latin typeface="Arial" pitchFamily="34" charset="0"/>
                <a:ea typeface="+mj-ea"/>
                <a:cs typeface="+mj-cs"/>
              </a:rPr>
              <a:t>فرهنگسراها برپایه شیوه فعالیت به یکی از محورهای سه گانه شخصیت، محتوا و نهاد می‌پردازند:</a:t>
            </a:r>
            <a:r>
              <a:rPr lang="fa-IR" sz="2400" i="0" dirty="0">
                <a:solidFill>
                  <a:srgbClr val="002060"/>
                </a:solidFill>
                <a:ea typeface="Times New Roman" panose="02020603050405020304" pitchFamily="18" charset="0"/>
                <a:cs typeface="B Nazanin" panose="00000400000000000000" pitchFamily="2" charset="-78"/>
              </a:rPr>
              <a:t/>
            </a:r>
            <a:br>
              <a:rPr lang="fa-IR" sz="2400" i="0" dirty="0">
                <a:solidFill>
                  <a:srgbClr val="002060"/>
                </a:solidFill>
                <a:ea typeface="Times New Roman" panose="02020603050405020304" pitchFamily="18" charset="0"/>
                <a:cs typeface="B Nazanin" panose="00000400000000000000" pitchFamily="2" charset="-78"/>
              </a:rPr>
            </a:br>
            <a:r>
              <a:rPr lang="fa-IR" sz="2400" b="1" i="0" dirty="0">
                <a:solidFill>
                  <a:srgbClr val="002060"/>
                </a:solidFill>
                <a:ea typeface="Times New Roman" panose="02020603050405020304" pitchFamily="18" charset="0"/>
                <a:cs typeface="B Nazanin" panose="00000400000000000000" pitchFamily="2" charset="-78"/>
              </a:rPr>
              <a:t>فرهنگسراهای شخصیت محور،عبارت‌اند از </a:t>
            </a:r>
            <a:r>
              <a:rPr lang="fa-IR" sz="2400" b="1" dirty="0">
                <a:solidFill>
                  <a:srgbClr val="002060"/>
                </a:solidFill>
                <a:ea typeface="Times New Roman" panose="02020603050405020304" pitchFamily="18" charset="0"/>
                <a:cs typeface="B Nazanin" panose="00000400000000000000" pitchFamily="2" charset="-78"/>
                <a:sym typeface="Wingdings" panose="05000000000000000000" pitchFamily="2" charset="2"/>
              </a:rPr>
              <a:t></a:t>
            </a:r>
            <a:r>
              <a:rPr lang="fa-IR" sz="2400" i="0" dirty="0">
                <a:solidFill>
                  <a:srgbClr val="002060"/>
                </a:solidFill>
                <a:ea typeface="Times New Roman" panose="02020603050405020304" pitchFamily="18" charset="0"/>
                <a:cs typeface="B Nazanin" panose="00000400000000000000" pitchFamily="2" charset="-78"/>
              </a:rPr>
              <a:t> فرهنگسراهای کودک، نوجوان، جوان، دانشجو، دختران، بانو، و سالمند.</a:t>
            </a:r>
          </a:p>
          <a:p>
            <a:pPr marL="90488" algn="just" rtl="1">
              <a:lnSpc>
                <a:spcPct val="150000"/>
              </a:lnSpc>
              <a:spcBef>
                <a:spcPts val="650"/>
              </a:spcBef>
              <a:buClr>
                <a:schemeClr val="accent1"/>
              </a:buClr>
              <a:buSzPct val="80000"/>
              <a:defRPr/>
            </a:pPr>
            <a:r>
              <a:rPr lang="fa-IR" sz="2400" i="0" dirty="0">
                <a:solidFill>
                  <a:srgbClr val="002060"/>
                </a:solidFill>
                <a:ea typeface="Times New Roman" panose="02020603050405020304" pitchFamily="18" charset="0"/>
                <a:cs typeface="B Nazanin" panose="00000400000000000000" pitchFamily="2" charset="-78"/>
              </a:rPr>
              <a:t> </a:t>
            </a:r>
            <a:r>
              <a:rPr lang="fa-IR" sz="2400" b="1" i="0" dirty="0">
                <a:solidFill>
                  <a:srgbClr val="002060"/>
                </a:solidFill>
                <a:ea typeface="Times New Roman" panose="02020603050405020304" pitchFamily="18" charset="0"/>
                <a:cs typeface="B Nazanin" panose="00000400000000000000" pitchFamily="2" charset="-78"/>
              </a:rPr>
              <a:t>فرهنگسراهای محتوا محور، عبارت‌اند از </a:t>
            </a:r>
            <a:r>
              <a:rPr lang="fa-IR" sz="2400" b="1" dirty="0">
                <a:solidFill>
                  <a:srgbClr val="002060"/>
                </a:solidFill>
                <a:ea typeface="Times New Roman" panose="02020603050405020304" pitchFamily="18" charset="0"/>
                <a:cs typeface="B Nazanin" panose="00000400000000000000" pitchFamily="2" charset="-78"/>
                <a:sym typeface="Wingdings" panose="05000000000000000000" pitchFamily="2" charset="2"/>
              </a:rPr>
              <a:t></a:t>
            </a:r>
            <a:r>
              <a:rPr lang="fa-IR" sz="2400" i="0" dirty="0">
                <a:solidFill>
                  <a:srgbClr val="002060"/>
                </a:solidFill>
                <a:ea typeface="Times New Roman" panose="02020603050405020304" pitchFamily="18" charset="0"/>
                <a:cs typeface="B Nazanin" panose="00000400000000000000" pitchFamily="2" charset="-78"/>
              </a:rPr>
              <a:t> اندیشه، قرآن، ولاء، انقلاب، پایداری، هنر، ملل، قانون، تیره‌ها (اقوام)، ورزش</a:t>
            </a:r>
            <a:r>
              <a:rPr lang="fa-IR" sz="2400" i="0" dirty="0" smtClean="0">
                <a:solidFill>
                  <a:srgbClr val="002060"/>
                </a:solidFill>
                <a:ea typeface="Times New Roman" panose="02020603050405020304" pitchFamily="18" charset="0"/>
                <a:cs typeface="B Nazanin" panose="00000400000000000000" pitchFamily="2" charset="-78"/>
              </a:rPr>
              <a:t>، </a:t>
            </a:r>
            <a:r>
              <a:rPr lang="fa-IR" sz="2400" i="0" dirty="0">
                <a:solidFill>
                  <a:srgbClr val="002060"/>
                </a:solidFill>
                <a:ea typeface="Times New Roman" panose="02020603050405020304" pitchFamily="18" charset="0"/>
                <a:cs typeface="B Nazanin" panose="00000400000000000000" pitchFamily="2" charset="-78"/>
              </a:rPr>
              <a:t>کار، دانش‌ها، تندرستی، طبیعت و فناوری اطلاعات.</a:t>
            </a:r>
          </a:p>
          <a:p>
            <a:pPr marL="90488" algn="just" rtl="1">
              <a:lnSpc>
                <a:spcPct val="150000"/>
              </a:lnSpc>
              <a:spcBef>
                <a:spcPts val="650"/>
              </a:spcBef>
              <a:buClr>
                <a:schemeClr val="accent1"/>
              </a:buClr>
              <a:buSzPct val="80000"/>
              <a:defRPr/>
            </a:pPr>
            <a:r>
              <a:rPr lang="fa-IR" sz="2400" i="0" dirty="0">
                <a:solidFill>
                  <a:srgbClr val="002060"/>
                </a:solidFill>
                <a:ea typeface="Times New Roman" panose="02020603050405020304" pitchFamily="18" charset="0"/>
                <a:cs typeface="B Nazanin" panose="00000400000000000000" pitchFamily="2" charset="-78"/>
              </a:rPr>
              <a:t> </a:t>
            </a:r>
            <a:r>
              <a:rPr lang="fa-IR" sz="2400" b="1" i="0" dirty="0">
                <a:solidFill>
                  <a:srgbClr val="002060"/>
                </a:solidFill>
                <a:ea typeface="Times New Roman" panose="02020603050405020304" pitchFamily="18" charset="0"/>
                <a:cs typeface="B Nazanin" panose="00000400000000000000" pitchFamily="2" charset="-78"/>
              </a:rPr>
              <a:t>فرهنگسراهای نهاد محور، عبارت‌اند از</a:t>
            </a:r>
            <a:r>
              <a:rPr lang="fa-IR" sz="2400" b="1" dirty="0">
                <a:solidFill>
                  <a:srgbClr val="002060"/>
                </a:solidFill>
                <a:ea typeface="Times New Roman" panose="02020603050405020304" pitchFamily="18" charset="0"/>
                <a:cs typeface="B Nazanin" panose="00000400000000000000" pitchFamily="2" charset="-78"/>
                <a:sym typeface="Wingdings" panose="05000000000000000000" pitchFamily="2" charset="2"/>
              </a:rPr>
              <a:t></a:t>
            </a:r>
            <a:r>
              <a:rPr lang="fa-IR" sz="2400" i="0" dirty="0">
                <a:solidFill>
                  <a:srgbClr val="002060"/>
                </a:solidFill>
                <a:ea typeface="Times New Roman" panose="02020603050405020304" pitchFamily="18" charset="0"/>
                <a:cs typeface="B Nazanin" panose="00000400000000000000" pitchFamily="2" charset="-78"/>
              </a:rPr>
              <a:t> خانواده، مدرسه، و شهر.</a:t>
            </a:r>
          </a:p>
          <a:p>
            <a:pPr algn="just" rtl="1">
              <a:defRPr/>
            </a:pPr>
            <a:endParaRPr lang="fa-IR" dirty="0"/>
          </a:p>
        </p:txBody>
      </p:sp>
      <p:pic>
        <p:nvPicPr>
          <p:cNvPr id="2"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56856" y="836712"/>
            <a:ext cx="825624" cy="825624"/>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4648" y="0"/>
            <a:ext cx="7594600" cy="1295400"/>
          </a:xfrm>
        </p:spPr>
        <p:txBody>
          <a:bodyPr/>
          <a:lstStyle/>
          <a:p>
            <a:pPr algn="ctr">
              <a:defRPr/>
            </a:pPr>
            <a:r>
              <a:rPr lang="fa-IR" sz="4400" b="1" dirty="0" smtClean="0">
                <a:solidFill>
                  <a:srgbClr val="7030A0"/>
                </a:solidFill>
              </a:rPr>
              <a:t>ازکانسپت تا طرح</a:t>
            </a:r>
            <a:endParaRPr lang="en-US" sz="4658" dirty="0">
              <a:solidFill>
                <a:srgbClr val="7030A0"/>
              </a:solidFill>
            </a:endParaRPr>
          </a:p>
        </p:txBody>
      </p:sp>
      <p:sp>
        <p:nvSpPr>
          <p:cNvPr id="5" name="Text Placeholder 4"/>
          <p:cNvSpPr>
            <a:spLocks noGrp="1"/>
          </p:cNvSpPr>
          <p:nvPr>
            <p:ph type="body" sz="half" idx="1"/>
          </p:nvPr>
        </p:nvSpPr>
        <p:spPr>
          <a:xfrm>
            <a:off x="1371942" y="1295401"/>
            <a:ext cx="2428930" cy="1035972"/>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p>
            <a:pPr marL="90488" indent="0" algn="ctr" eaLnBrk="1" hangingPunct="1">
              <a:buFont typeface="Wingdings 2" panose="05020102010507070707" pitchFamily="18" charset="2"/>
              <a:buNone/>
              <a:defRPr/>
            </a:pPr>
            <a:endParaRPr lang="fa-IR" sz="2800" dirty="0" smtClean="0">
              <a:solidFill>
                <a:schemeClr val="tx1"/>
              </a:solidFill>
              <a:latin typeface="Arial Rounded MT Bold" panose="020F0704030504030204" pitchFamily="34" charset="0"/>
              <a:cs typeface="B Nazanin" panose="00000400000000000000" pitchFamily="2" charset="-78"/>
            </a:endParaRPr>
          </a:p>
          <a:p>
            <a:pPr marL="90488" indent="0" algn="ctr" eaLnBrk="1" hangingPunct="1">
              <a:buFont typeface="Wingdings 2" panose="05020102010507070707" pitchFamily="18" charset="2"/>
              <a:buNone/>
              <a:defRPr/>
            </a:pPr>
            <a:r>
              <a:rPr lang="fa-IR" sz="2800" dirty="0" smtClean="0">
                <a:solidFill>
                  <a:schemeClr val="tx1"/>
                </a:solidFill>
                <a:latin typeface="Arial Rounded MT Bold" panose="020F0704030504030204" pitchFamily="34" charset="0"/>
                <a:cs typeface="B Nazanin" panose="00000400000000000000" pitchFamily="2" charset="-78"/>
              </a:rPr>
              <a:t>اندیشه،فکر،توانایی طراح</a:t>
            </a:r>
          </a:p>
          <a:p>
            <a:pPr marL="90488" indent="0" algn="ctr" eaLnBrk="1" hangingPunct="1">
              <a:buFont typeface="Wingdings 2" panose="05020102010507070707" pitchFamily="18" charset="2"/>
              <a:buNone/>
              <a:defRPr/>
            </a:pPr>
            <a:endParaRPr lang="en-US" sz="2800" dirty="0">
              <a:solidFill>
                <a:schemeClr val="tx1"/>
              </a:solidFill>
              <a:latin typeface="Arial Rounded MT Bold" panose="020F0704030504030204" pitchFamily="34" charset="0"/>
              <a:cs typeface="B Nazanin" panose="00000400000000000000" pitchFamily="2" charset="-78"/>
            </a:endParaRPr>
          </a:p>
        </p:txBody>
      </p:sp>
      <p:sp>
        <p:nvSpPr>
          <p:cNvPr id="7" name="Text Placeholder 4"/>
          <p:cNvSpPr txBox="1">
            <a:spLocks/>
          </p:cNvSpPr>
          <p:nvPr/>
        </p:nvSpPr>
        <p:spPr bwMode="auto">
          <a:xfrm>
            <a:off x="47809" y="2807741"/>
            <a:ext cx="976660" cy="784448"/>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lvl1pPr marL="395288" indent="-304800" algn="r" rtl="1" eaLnBrk="0" fontAlgn="base" hangingPunct="0">
              <a:spcBef>
                <a:spcPts val="650"/>
              </a:spcBef>
              <a:spcAft>
                <a:spcPct val="0"/>
              </a:spcAft>
              <a:buClr>
                <a:schemeClr val="accent1"/>
              </a:buClr>
              <a:buSzPct val="80000"/>
              <a:buFont typeface="Wingdings 2" panose="05020102010507070707" pitchFamily="18" charset="2"/>
              <a:buChar char=""/>
              <a:defRPr sz="3400" kern="1200">
                <a:solidFill>
                  <a:schemeClr val="dk1"/>
                </a:solidFill>
                <a:latin typeface="+mn-lt"/>
                <a:ea typeface="+mn-ea"/>
                <a:cs typeface="+mn-cs"/>
              </a:defRPr>
            </a:lvl1pPr>
            <a:lvl2pPr marL="692150" indent="-255588" algn="r" rtl="1" eaLnBrk="0" fontAlgn="base" hangingPunct="0">
              <a:spcBef>
                <a:spcPts val="600"/>
              </a:spcBef>
              <a:spcAft>
                <a:spcPct val="0"/>
              </a:spcAft>
              <a:buClr>
                <a:schemeClr val="accent1"/>
              </a:buClr>
              <a:buFont typeface="Verdana" panose="020B0604030504040204" pitchFamily="34" charset="0"/>
              <a:buChar char="◦"/>
              <a:defRPr sz="3000" kern="1200">
                <a:solidFill>
                  <a:schemeClr val="dk1"/>
                </a:solidFill>
                <a:latin typeface="+mn-lt"/>
                <a:ea typeface="+mn-ea"/>
                <a:cs typeface="+mn-cs"/>
              </a:defRPr>
            </a:lvl2pPr>
            <a:lvl3pPr marL="958850" indent="-246063" algn="r" rtl="1" eaLnBrk="0" fontAlgn="base" hangingPunct="0">
              <a:spcBef>
                <a:spcPct val="20000"/>
              </a:spcBef>
              <a:spcAft>
                <a:spcPct val="0"/>
              </a:spcAft>
              <a:buClr>
                <a:schemeClr val="accent2"/>
              </a:buClr>
              <a:buFont typeface="Wingdings 2" panose="05020102010507070707" pitchFamily="18" charset="2"/>
              <a:buChar char=""/>
              <a:defRPr sz="2600" kern="1200">
                <a:solidFill>
                  <a:schemeClr val="dk1"/>
                </a:solidFill>
                <a:latin typeface="+mn-lt"/>
                <a:ea typeface="+mn-ea"/>
                <a:cs typeface="+mn-cs"/>
              </a:defRPr>
            </a:lvl3pPr>
            <a:lvl4pPr marL="1187450" indent="-187325" algn="r" rtl="1" eaLnBrk="0" fontAlgn="base" hangingPunct="0">
              <a:spcBef>
                <a:spcPct val="20000"/>
              </a:spcBef>
              <a:spcAft>
                <a:spcPct val="0"/>
              </a:spcAft>
              <a:buClr>
                <a:srgbClr val="0BD0D9"/>
              </a:buClr>
              <a:buFont typeface="Wingdings 2" panose="05020102010507070707" pitchFamily="18" charset="2"/>
              <a:buChar char=""/>
              <a:defRPr sz="2100" kern="1200">
                <a:solidFill>
                  <a:schemeClr val="dk1"/>
                </a:solidFill>
                <a:latin typeface="+mn-lt"/>
                <a:ea typeface="+mn-ea"/>
                <a:cs typeface="+mn-cs"/>
              </a:defRPr>
            </a:lvl4pPr>
            <a:lvl5pPr marL="1404938" indent="-196850" algn="r" rtl="1" eaLnBrk="0" fontAlgn="base" hangingPunct="0">
              <a:spcBef>
                <a:spcPct val="20000"/>
              </a:spcBef>
              <a:spcAft>
                <a:spcPct val="0"/>
              </a:spcAft>
              <a:buClr>
                <a:srgbClr val="10CF9B"/>
              </a:buClr>
              <a:buFont typeface="Wingdings 2" panose="05020102010507070707" pitchFamily="18" charset="2"/>
              <a:buChar char=""/>
              <a:defRPr sz="2100" kern="1200">
                <a:solidFill>
                  <a:schemeClr val="dk1"/>
                </a:solidFill>
                <a:latin typeface="+mn-lt"/>
                <a:ea typeface="+mn-ea"/>
                <a:cs typeface="+mn-cs"/>
              </a:defRPr>
            </a:lvl5pPr>
            <a:lvl6pPr marL="1634440" indent="-198114" algn="r" rtl="1" eaLnBrk="1" latinLnBrk="0" hangingPunct="1">
              <a:lnSpc>
                <a:spcPct val="100000"/>
              </a:lnSpc>
              <a:spcBef>
                <a:spcPct val="20000"/>
              </a:spcBef>
              <a:buClr>
                <a:schemeClr val="accent5"/>
              </a:buClr>
              <a:buFont typeface="Wingdings 2"/>
              <a:buChar char=""/>
              <a:defRPr kumimoji="0" sz="2167" kern="1200">
                <a:solidFill>
                  <a:schemeClr val="dk1"/>
                </a:solidFill>
                <a:latin typeface="+mn-lt"/>
                <a:ea typeface="+mn-ea"/>
                <a:cs typeface="+mn-cs"/>
              </a:defRPr>
            </a:lvl6pPr>
            <a:lvl7pPr marL="1862271"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7pPr>
            <a:lvl8pPr marL="2080196"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8pPr>
            <a:lvl9pPr marL="2308027"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9pPr>
            <a:extLst/>
          </a:lstStyle>
          <a:p>
            <a:pPr marL="90488" indent="0" algn="ctr" eaLnBrk="1" hangingPunct="1">
              <a:buFont typeface="Wingdings 2" panose="05020102010507070707" pitchFamily="18" charset="2"/>
              <a:buNone/>
              <a:defRPr/>
            </a:pPr>
            <a:r>
              <a:rPr lang="fa-IR" sz="2800" i="0" dirty="0" smtClean="0">
                <a:solidFill>
                  <a:schemeClr val="tx1"/>
                </a:solidFill>
                <a:latin typeface="Arial Rounded MT Bold" panose="020F0704030504030204" pitchFamily="34" charset="0"/>
                <a:cs typeface="B Nazanin" panose="00000400000000000000" pitchFamily="2" charset="-78"/>
              </a:rPr>
              <a:t>طراح</a:t>
            </a:r>
            <a:endParaRPr lang="en-US" sz="2800" i="0" dirty="0">
              <a:solidFill>
                <a:schemeClr val="tx1"/>
              </a:solidFill>
              <a:latin typeface="Arial Rounded MT Bold" panose="020F0704030504030204" pitchFamily="34" charset="0"/>
              <a:cs typeface="B Nazanin" panose="00000400000000000000" pitchFamily="2" charset="-78"/>
            </a:endParaRPr>
          </a:p>
        </p:txBody>
      </p:sp>
      <p:sp>
        <p:nvSpPr>
          <p:cNvPr id="8" name="Text Placeholder 4"/>
          <p:cNvSpPr txBox="1">
            <a:spLocks/>
          </p:cNvSpPr>
          <p:nvPr/>
        </p:nvSpPr>
        <p:spPr bwMode="auto">
          <a:xfrm>
            <a:off x="1268426" y="2682947"/>
            <a:ext cx="2532446" cy="1034036"/>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lvl1pPr marL="395288" indent="-304800" algn="r" rtl="1" eaLnBrk="0" fontAlgn="base" hangingPunct="0">
              <a:spcBef>
                <a:spcPts val="650"/>
              </a:spcBef>
              <a:spcAft>
                <a:spcPct val="0"/>
              </a:spcAft>
              <a:buClr>
                <a:schemeClr val="accent1"/>
              </a:buClr>
              <a:buSzPct val="80000"/>
              <a:buFont typeface="Wingdings 2" panose="05020102010507070707" pitchFamily="18" charset="2"/>
              <a:buChar char=""/>
              <a:defRPr sz="3400" kern="1200">
                <a:solidFill>
                  <a:schemeClr val="dk1"/>
                </a:solidFill>
                <a:latin typeface="+mn-lt"/>
                <a:ea typeface="+mn-ea"/>
                <a:cs typeface="+mn-cs"/>
              </a:defRPr>
            </a:lvl1pPr>
            <a:lvl2pPr marL="692150" indent="-255588" algn="r" rtl="1" eaLnBrk="0" fontAlgn="base" hangingPunct="0">
              <a:spcBef>
                <a:spcPts val="600"/>
              </a:spcBef>
              <a:spcAft>
                <a:spcPct val="0"/>
              </a:spcAft>
              <a:buClr>
                <a:schemeClr val="accent1"/>
              </a:buClr>
              <a:buFont typeface="Verdana" panose="020B0604030504040204" pitchFamily="34" charset="0"/>
              <a:buChar char="◦"/>
              <a:defRPr sz="3000" kern="1200">
                <a:solidFill>
                  <a:schemeClr val="dk1"/>
                </a:solidFill>
                <a:latin typeface="+mn-lt"/>
                <a:ea typeface="+mn-ea"/>
                <a:cs typeface="+mn-cs"/>
              </a:defRPr>
            </a:lvl2pPr>
            <a:lvl3pPr marL="958850" indent="-246063" algn="r" rtl="1" eaLnBrk="0" fontAlgn="base" hangingPunct="0">
              <a:spcBef>
                <a:spcPct val="20000"/>
              </a:spcBef>
              <a:spcAft>
                <a:spcPct val="0"/>
              </a:spcAft>
              <a:buClr>
                <a:schemeClr val="accent2"/>
              </a:buClr>
              <a:buFont typeface="Wingdings 2" panose="05020102010507070707" pitchFamily="18" charset="2"/>
              <a:buChar char=""/>
              <a:defRPr sz="2600" kern="1200">
                <a:solidFill>
                  <a:schemeClr val="dk1"/>
                </a:solidFill>
                <a:latin typeface="+mn-lt"/>
                <a:ea typeface="+mn-ea"/>
                <a:cs typeface="+mn-cs"/>
              </a:defRPr>
            </a:lvl3pPr>
            <a:lvl4pPr marL="1187450" indent="-187325" algn="r" rtl="1" eaLnBrk="0" fontAlgn="base" hangingPunct="0">
              <a:spcBef>
                <a:spcPct val="20000"/>
              </a:spcBef>
              <a:spcAft>
                <a:spcPct val="0"/>
              </a:spcAft>
              <a:buClr>
                <a:srgbClr val="0BD0D9"/>
              </a:buClr>
              <a:buFont typeface="Wingdings 2" panose="05020102010507070707" pitchFamily="18" charset="2"/>
              <a:buChar char=""/>
              <a:defRPr sz="2100" kern="1200">
                <a:solidFill>
                  <a:schemeClr val="dk1"/>
                </a:solidFill>
                <a:latin typeface="+mn-lt"/>
                <a:ea typeface="+mn-ea"/>
                <a:cs typeface="+mn-cs"/>
              </a:defRPr>
            </a:lvl4pPr>
            <a:lvl5pPr marL="1404938" indent="-196850" algn="r" rtl="1" eaLnBrk="0" fontAlgn="base" hangingPunct="0">
              <a:spcBef>
                <a:spcPct val="20000"/>
              </a:spcBef>
              <a:spcAft>
                <a:spcPct val="0"/>
              </a:spcAft>
              <a:buClr>
                <a:srgbClr val="10CF9B"/>
              </a:buClr>
              <a:buFont typeface="Wingdings 2" panose="05020102010507070707" pitchFamily="18" charset="2"/>
              <a:buChar char=""/>
              <a:defRPr sz="2100" kern="1200">
                <a:solidFill>
                  <a:schemeClr val="dk1"/>
                </a:solidFill>
                <a:latin typeface="+mn-lt"/>
                <a:ea typeface="+mn-ea"/>
                <a:cs typeface="+mn-cs"/>
              </a:defRPr>
            </a:lvl5pPr>
            <a:lvl6pPr marL="1634440" indent="-198114" algn="r" rtl="1" eaLnBrk="1" latinLnBrk="0" hangingPunct="1">
              <a:lnSpc>
                <a:spcPct val="100000"/>
              </a:lnSpc>
              <a:spcBef>
                <a:spcPct val="20000"/>
              </a:spcBef>
              <a:buClr>
                <a:schemeClr val="accent5"/>
              </a:buClr>
              <a:buFont typeface="Wingdings 2"/>
              <a:buChar char=""/>
              <a:defRPr kumimoji="0" sz="2167" kern="1200">
                <a:solidFill>
                  <a:schemeClr val="dk1"/>
                </a:solidFill>
                <a:latin typeface="+mn-lt"/>
                <a:ea typeface="+mn-ea"/>
                <a:cs typeface="+mn-cs"/>
              </a:defRPr>
            </a:lvl6pPr>
            <a:lvl7pPr marL="1862271"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7pPr>
            <a:lvl8pPr marL="2080196"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8pPr>
            <a:lvl9pPr marL="2308027"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9pPr>
            <a:extLst/>
          </a:lstStyle>
          <a:p>
            <a:pPr marL="90488" indent="0" algn="ctr" eaLnBrk="1" hangingPunct="1">
              <a:buFont typeface="Wingdings 2" panose="05020102010507070707" pitchFamily="18" charset="2"/>
              <a:buNone/>
              <a:defRPr/>
            </a:pPr>
            <a:endParaRPr lang="fa-IR" sz="2800" i="0" dirty="0" smtClean="0">
              <a:solidFill>
                <a:schemeClr val="tx1"/>
              </a:solidFill>
              <a:latin typeface="Arial Rounded MT Bold" panose="020F0704030504030204" pitchFamily="34" charset="0"/>
              <a:cs typeface="B Nazanin" panose="00000400000000000000" pitchFamily="2" charset="-78"/>
            </a:endParaRPr>
          </a:p>
          <a:p>
            <a:pPr marL="90488" indent="0" algn="ctr" eaLnBrk="1" hangingPunct="1">
              <a:buFont typeface="Wingdings 2" panose="05020102010507070707" pitchFamily="18" charset="2"/>
              <a:buNone/>
              <a:defRPr/>
            </a:pPr>
            <a:r>
              <a:rPr lang="fa-IR" sz="2800" i="0" dirty="0" smtClean="0">
                <a:solidFill>
                  <a:schemeClr val="tx1"/>
                </a:solidFill>
                <a:latin typeface="Arial Rounded MT Bold" panose="020F0704030504030204" pitchFamily="34" charset="0"/>
                <a:cs typeface="B Nazanin" panose="00000400000000000000" pitchFamily="2" charset="-78"/>
              </a:rPr>
              <a:t>ویژگی عملکردی موضوع</a:t>
            </a:r>
          </a:p>
          <a:p>
            <a:pPr marL="90488" indent="0" algn="ctr" eaLnBrk="1" hangingPunct="1">
              <a:buFont typeface="Wingdings 2" panose="05020102010507070707" pitchFamily="18" charset="2"/>
              <a:buNone/>
              <a:defRPr/>
            </a:pPr>
            <a:endParaRPr lang="en-US" sz="2800" i="0" dirty="0">
              <a:solidFill>
                <a:schemeClr val="tx1"/>
              </a:solidFill>
              <a:latin typeface="Arial Rounded MT Bold" panose="020F0704030504030204" pitchFamily="34" charset="0"/>
              <a:cs typeface="B Nazanin" panose="00000400000000000000" pitchFamily="2" charset="-78"/>
            </a:endParaRPr>
          </a:p>
        </p:txBody>
      </p:sp>
      <p:sp>
        <p:nvSpPr>
          <p:cNvPr id="9" name="Text Placeholder 4"/>
          <p:cNvSpPr txBox="1">
            <a:spLocks/>
          </p:cNvSpPr>
          <p:nvPr/>
        </p:nvSpPr>
        <p:spPr bwMode="auto">
          <a:xfrm>
            <a:off x="1271614" y="4005064"/>
            <a:ext cx="2529258" cy="1008112"/>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lvl1pPr marL="395288" indent="-304800" algn="r" rtl="1" eaLnBrk="0" fontAlgn="base" hangingPunct="0">
              <a:spcBef>
                <a:spcPts val="650"/>
              </a:spcBef>
              <a:spcAft>
                <a:spcPct val="0"/>
              </a:spcAft>
              <a:buClr>
                <a:schemeClr val="accent1"/>
              </a:buClr>
              <a:buSzPct val="80000"/>
              <a:buFont typeface="Wingdings 2" panose="05020102010507070707" pitchFamily="18" charset="2"/>
              <a:buChar char=""/>
              <a:defRPr sz="3400" kern="1200">
                <a:solidFill>
                  <a:schemeClr val="dk1"/>
                </a:solidFill>
                <a:latin typeface="+mn-lt"/>
                <a:ea typeface="+mn-ea"/>
                <a:cs typeface="+mn-cs"/>
              </a:defRPr>
            </a:lvl1pPr>
            <a:lvl2pPr marL="692150" indent="-255588" algn="r" rtl="1" eaLnBrk="0" fontAlgn="base" hangingPunct="0">
              <a:spcBef>
                <a:spcPts val="600"/>
              </a:spcBef>
              <a:spcAft>
                <a:spcPct val="0"/>
              </a:spcAft>
              <a:buClr>
                <a:schemeClr val="accent1"/>
              </a:buClr>
              <a:buFont typeface="Verdana" panose="020B0604030504040204" pitchFamily="34" charset="0"/>
              <a:buChar char="◦"/>
              <a:defRPr sz="3000" kern="1200">
                <a:solidFill>
                  <a:schemeClr val="dk1"/>
                </a:solidFill>
                <a:latin typeface="+mn-lt"/>
                <a:ea typeface="+mn-ea"/>
                <a:cs typeface="+mn-cs"/>
              </a:defRPr>
            </a:lvl2pPr>
            <a:lvl3pPr marL="958850" indent="-246063" algn="r" rtl="1" eaLnBrk="0" fontAlgn="base" hangingPunct="0">
              <a:spcBef>
                <a:spcPct val="20000"/>
              </a:spcBef>
              <a:spcAft>
                <a:spcPct val="0"/>
              </a:spcAft>
              <a:buClr>
                <a:schemeClr val="accent2"/>
              </a:buClr>
              <a:buFont typeface="Wingdings 2" panose="05020102010507070707" pitchFamily="18" charset="2"/>
              <a:buChar char=""/>
              <a:defRPr sz="2600" kern="1200">
                <a:solidFill>
                  <a:schemeClr val="dk1"/>
                </a:solidFill>
                <a:latin typeface="+mn-lt"/>
                <a:ea typeface="+mn-ea"/>
                <a:cs typeface="+mn-cs"/>
              </a:defRPr>
            </a:lvl3pPr>
            <a:lvl4pPr marL="1187450" indent="-187325" algn="r" rtl="1" eaLnBrk="0" fontAlgn="base" hangingPunct="0">
              <a:spcBef>
                <a:spcPct val="20000"/>
              </a:spcBef>
              <a:spcAft>
                <a:spcPct val="0"/>
              </a:spcAft>
              <a:buClr>
                <a:srgbClr val="0BD0D9"/>
              </a:buClr>
              <a:buFont typeface="Wingdings 2" panose="05020102010507070707" pitchFamily="18" charset="2"/>
              <a:buChar char=""/>
              <a:defRPr sz="2100" kern="1200">
                <a:solidFill>
                  <a:schemeClr val="dk1"/>
                </a:solidFill>
                <a:latin typeface="+mn-lt"/>
                <a:ea typeface="+mn-ea"/>
                <a:cs typeface="+mn-cs"/>
              </a:defRPr>
            </a:lvl4pPr>
            <a:lvl5pPr marL="1404938" indent="-196850" algn="r" rtl="1" eaLnBrk="0" fontAlgn="base" hangingPunct="0">
              <a:spcBef>
                <a:spcPct val="20000"/>
              </a:spcBef>
              <a:spcAft>
                <a:spcPct val="0"/>
              </a:spcAft>
              <a:buClr>
                <a:srgbClr val="10CF9B"/>
              </a:buClr>
              <a:buFont typeface="Wingdings 2" panose="05020102010507070707" pitchFamily="18" charset="2"/>
              <a:buChar char=""/>
              <a:defRPr sz="2100" kern="1200">
                <a:solidFill>
                  <a:schemeClr val="dk1"/>
                </a:solidFill>
                <a:latin typeface="+mn-lt"/>
                <a:ea typeface="+mn-ea"/>
                <a:cs typeface="+mn-cs"/>
              </a:defRPr>
            </a:lvl5pPr>
            <a:lvl6pPr marL="1634440" indent="-198114" algn="r" rtl="1" eaLnBrk="1" latinLnBrk="0" hangingPunct="1">
              <a:lnSpc>
                <a:spcPct val="100000"/>
              </a:lnSpc>
              <a:spcBef>
                <a:spcPct val="20000"/>
              </a:spcBef>
              <a:buClr>
                <a:schemeClr val="accent5"/>
              </a:buClr>
              <a:buFont typeface="Wingdings 2"/>
              <a:buChar char=""/>
              <a:defRPr kumimoji="0" sz="2167" kern="1200">
                <a:solidFill>
                  <a:schemeClr val="dk1"/>
                </a:solidFill>
                <a:latin typeface="+mn-lt"/>
                <a:ea typeface="+mn-ea"/>
                <a:cs typeface="+mn-cs"/>
              </a:defRPr>
            </a:lvl6pPr>
            <a:lvl7pPr marL="1862271"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7pPr>
            <a:lvl8pPr marL="2080196"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8pPr>
            <a:lvl9pPr marL="2308027"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9pPr>
            <a:extLst/>
          </a:lstStyle>
          <a:p>
            <a:pPr marL="90488" indent="0" algn="ctr" eaLnBrk="1" hangingPunct="1">
              <a:buFont typeface="Wingdings 2" panose="05020102010507070707" pitchFamily="18" charset="2"/>
              <a:buNone/>
              <a:defRPr/>
            </a:pPr>
            <a:endParaRPr lang="fa-IR" sz="2800" i="0" dirty="0" smtClean="0">
              <a:solidFill>
                <a:schemeClr val="tx1"/>
              </a:solidFill>
              <a:latin typeface="Arial Rounded MT Bold" panose="020F0704030504030204" pitchFamily="34" charset="0"/>
              <a:cs typeface="B Nazanin" panose="00000400000000000000" pitchFamily="2" charset="-78"/>
            </a:endParaRPr>
          </a:p>
          <a:p>
            <a:pPr marL="90488" indent="0" algn="ctr" eaLnBrk="1" hangingPunct="1">
              <a:buFont typeface="Wingdings 2" panose="05020102010507070707" pitchFamily="18" charset="2"/>
              <a:buNone/>
              <a:defRPr/>
            </a:pPr>
            <a:r>
              <a:rPr lang="fa-IR" sz="2800" i="0" dirty="0" smtClean="0">
                <a:solidFill>
                  <a:schemeClr val="tx1"/>
                </a:solidFill>
                <a:latin typeface="Arial Rounded MT Bold" panose="020F0704030504030204" pitchFamily="34" charset="0"/>
                <a:cs typeface="B Nazanin" panose="00000400000000000000" pitchFamily="2" charset="-78"/>
              </a:rPr>
              <a:t>ویژگی زمینه و سایت</a:t>
            </a:r>
          </a:p>
          <a:p>
            <a:pPr marL="90488" indent="0" algn="ctr" eaLnBrk="1" hangingPunct="1">
              <a:buFont typeface="Wingdings 2" panose="05020102010507070707" pitchFamily="18" charset="2"/>
              <a:buNone/>
              <a:defRPr/>
            </a:pPr>
            <a:endParaRPr lang="en-US" sz="2800" i="0" dirty="0">
              <a:solidFill>
                <a:schemeClr val="tx1"/>
              </a:solidFill>
              <a:latin typeface="Arial Rounded MT Bold" panose="020F0704030504030204" pitchFamily="34" charset="0"/>
              <a:cs typeface="B Nazanin" panose="00000400000000000000" pitchFamily="2" charset="-78"/>
            </a:endParaRPr>
          </a:p>
        </p:txBody>
      </p:sp>
      <p:sp>
        <p:nvSpPr>
          <p:cNvPr id="10" name="Text Placeholder 4"/>
          <p:cNvSpPr txBox="1">
            <a:spLocks/>
          </p:cNvSpPr>
          <p:nvPr/>
        </p:nvSpPr>
        <p:spPr bwMode="auto">
          <a:xfrm>
            <a:off x="3953047" y="2682947"/>
            <a:ext cx="1305248" cy="977386"/>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lvl1pPr marL="395288" indent="-304800" algn="r" rtl="1" eaLnBrk="0" fontAlgn="base" hangingPunct="0">
              <a:spcBef>
                <a:spcPts val="650"/>
              </a:spcBef>
              <a:spcAft>
                <a:spcPct val="0"/>
              </a:spcAft>
              <a:buClr>
                <a:schemeClr val="accent1"/>
              </a:buClr>
              <a:buSzPct val="80000"/>
              <a:buFont typeface="Wingdings 2" panose="05020102010507070707" pitchFamily="18" charset="2"/>
              <a:buChar char=""/>
              <a:defRPr sz="3400" kern="1200">
                <a:solidFill>
                  <a:schemeClr val="dk1"/>
                </a:solidFill>
                <a:latin typeface="+mn-lt"/>
                <a:ea typeface="+mn-ea"/>
                <a:cs typeface="+mn-cs"/>
              </a:defRPr>
            </a:lvl1pPr>
            <a:lvl2pPr marL="692150" indent="-255588" algn="r" rtl="1" eaLnBrk="0" fontAlgn="base" hangingPunct="0">
              <a:spcBef>
                <a:spcPts val="600"/>
              </a:spcBef>
              <a:spcAft>
                <a:spcPct val="0"/>
              </a:spcAft>
              <a:buClr>
                <a:schemeClr val="accent1"/>
              </a:buClr>
              <a:buFont typeface="Verdana" panose="020B0604030504040204" pitchFamily="34" charset="0"/>
              <a:buChar char="◦"/>
              <a:defRPr sz="3000" kern="1200">
                <a:solidFill>
                  <a:schemeClr val="dk1"/>
                </a:solidFill>
                <a:latin typeface="+mn-lt"/>
                <a:ea typeface="+mn-ea"/>
                <a:cs typeface="+mn-cs"/>
              </a:defRPr>
            </a:lvl2pPr>
            <a:lvl3pPr marL="958850" indent="-246063" algn="r" rtl="1" eaLnBrk="0" fontAlgn="base" hangingPunct="0">
              <a:spcBef>
                <a:spcPct val="20000"/>
              </a:spcBef>
              <a:spcAft>
                <a:spcPct val="0"/>
              </a:spcAft>
              <a:buClr>
                <a:schemeClr val="accent2"/>
              </a:buClr>
              <a:buFont typeface="Wingdings 2" panose="05020102010507070707" pitchFamily="18" charset="2"/>
              <a:buChar char=""/>
              <a:defRPr sz="2600" kern="1200">
                <a:solidFill>
                  <a:schemeClr val="dk1"/>
                </a:solidFill>
                <a:latin typeface="+mn-lt"/>
                <a:ea typeface="+mn-ea"/>
                <a:cs typeface="+mn-cs"/>
              </a:defRPr>
            </a:lvl3pPr>
            <a:lvl4pPr marL="1187450" indent="-187325" algn="r" rtl="1" eaLnBrk="0" fontAlgn="base" hangingPunct="0">
              <a:spcBef>
                <a:spcPct val="20000"/>
              </a:spcBef>
              <a:spcAft>
                <a:spcPct val="0"/>
              </a:spcAft>
              <a:buClr>
                <a:srgbClr val="0BD0D9"/>
              </a:buClr>
              <a:buFont typeface="Wingdings 2" panose="05020102010507070707" pitchFamily="18" charset="2"/>
              <a:buChar char=""/>
              <a:defRPr sz="2100" kern="1200">
                <a:solidFill>
                  <a:schemeClr val="dk1"/>
                </a:solidFill>
                <a:latin typeface="+mn-lt"/>
                <a:ea typeface="+mn-ea"/>
                <a:cs typeface="+mn-cs"/>
              </a:defRPr>
            </a:lvl4pPr>
            <a:lvl5pPr marL="1404938" indent="-196850" algn="r" rtl="1" eaLnBrk="0" fontAlgn="base" hangingPunct="0">
              <a:spcBef>
                <a:spcPct val="20000"/>
              </a:spcBef>
              <a:spcAft>
                <a:spcPct val="0"/>
              </a:spcAft>
              <a:buClr>
                <a:srgbClr val="10CF9B"/>
              </a:buClr>
              <a:buFont typeface="Wingdings 2" panose="05020102010507070707" pitchFamily="18" charset="2"/>
              <a:buChar char=""/>
              <a:defRPr sz="2100" kern="1200">
                <a:solidFill>
                  <a:schemeClr val="dk1"/>
                </a:solidFill>
                <a:latin typeface="+mn-lt"/>
                <a:ea typeface="+mn-ea"/>
                <a:cs typeface="+mn-cs"/>
              </a:defRPr>
            </a:lvl5pPr>
            <a:lvl6pPr marL="1634440" indent="-198114" algn="r" rtl="1" eaLnBrk="1" latinLnBrk="0" hangingPunct="1">
              <a:lnSpc>
                <a:spcPct val="100000"/>
              </a:lnSpc>
              <a:spcBef>
                <a:spcPct val="20000"/>
              </a:spcBef>
              <a:buClr>
                <a:schemeClr val="accent5"/>
              </a:buClr>
              <a:buFont typeface="Wingdings 2"/>
              <a:buChar char=""/>
              <a:defRPr kumimoji="0" sz="2167" kern="1200">
                <a:solidFill>
                  <a:schemeClr val="dk1"/>
                </a:solidFill>
                <a:latin typeface="+mn-lt"/>
                <a:ea typeface="+mn-ea"/>
                <a:cs typeface="+mn-cs"/>
              </a:defRPr>
            </a:lvl6pPr>
            <a:lvl7pPr marL="1862271"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7pPr>
            <a:lvl8pPr marL="2080196"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8pPr>
            <a:lvl9pPr marL="2308027"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9pPr>
            <a:extLst/>
          </a:lstStyle>
          <a:p>
            <a:pPr marL="90488" indent="0" algn="ctr" eaLnBrk="1" hangingPunct="1">
              <a:buFont typeface="Wingdings 2" panose="05020102010507070707" pitchFamily="18" charset="2"/>
              <a:buNone/>
              <a:defRPr/>
            </a:pPr>
            <a:r>
              <a:rPr lang="fa-IR" sz="2800" i="0" dirty="0" smtClean="0">
                <a:solidFill>
                  <a:schemeClr val="tx1"/>
                </a:solidFill>
                <a:latin typeface="Arial Rounded MT Bold" panose="020F0704030504030204" pitchFamily="34" charset="0"/>
                <a:cs typeface="B Nazanin" panose="00000400000000000000" pitchFamily="2" charset="-78"/>
              </a:rPr>
              <a:t>کانسپت</a:t>
            </a:r>
            <a:endParaRPr lang="en-US" sz="2800" i="0" dirty="0">
              <a:solidFill>
                <a:schemeClr val="tx1"/>
              </a:solidFill>
              <a:latin typeface="Arial Rounded MT Bold" panose="020F0704030504030204" pitchFamily="34" charset="0"/>
              <a:cs typeface="B Nazanin" panose="00000400000000000000" pitchFamily="2" charset="-78"/>
            </a:endParaRPr>
          </a:p>
        </p:txBody>
      </p:sp>
      <p:sp>
        <p:nvSpPr>
          <p:cNvPr id="11" name="Text Placeholder 4"/>
          <p:cNvSpPr txBox="1">
            <a:spLocks/>
          </p:cNvSpPr>
          <p:nvPr/>
        </p:nvSpPr>
        <p:spPr bwMode="auto">
          <a:xfrm>
            <a:off x="5410470" y="2626297"/>
            <a:ext cx="1000734" cy="1090686"/>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lvl1pPr marL="395288" indent="-304800" algn="r" rtl="1" eaLnBrk="0" fontAlgn="base" hangingPunct="0">
              <a:spcBef>
                <a:spcPts val="650"/>
              </a:spcBef>
              <a:spcAft>
                <a:spcPct val="0"/>
              </a:spcAft>
              <a:buClr>
                <a:schemeClr val="accent1"/>
              </a:buClr>
              <a:buSzPct val="80000"/>
              <a:buFont typeface="Wingdings 2" panose="05020102010507070707" pitchFamily="18" charset="2"/>
              <a:buChar char=""/>
              <a:defRPr sz="3400" kern="1200">
                <a:solidFill>
                  <a:schemeClr val="dk1"/>
                </a:solidFill>
                <a:latin typeface="+mn-lt"/>
                <a:ea typeface="+mn-ea"/>
                <a:cs typeface="+mn-cs"/>
              </a:defRPr>
            </a:lvl1pPr>
            <a:lvl2pPr marL="692150" indent="-255588" algn="r" rtl="1" eaLnBrk="0" fontAlgn="base" hangingPunct="0">
              <a:spcBef>
                <a:spcPts val="600"/>
              </a:spcBef>
              <a:spcAft>
                <a:spcPct val="0"/>
              </a:spcAft>
              <a:buClr>
                <a:schemeClr val="accent1"/>
              </a:buClr>
              <a:buFont typeface="Verdana" panose="020B0604030504040204" pitchFamily="34" charset="0"/>
              <a:buChar char="◦"/>
              <a:defRPr sz="3000" kern="1200">
                <a:solidFill>
                  <a:schemeClr val="dk1"/>
                </a:solidFill>
                <a:latin typeface="+mn-lt"/>
                <a:ea typeface="+mn-ea"/>
                <a:cs typeface="+mn-cs"/>
              </a:defRPr>
            </a:lvl2pPr>
            <a:lvl3pPr marL="958850" indent="-246063" algn="r" rtl="1" eaLnBrk="0" fontAlgn="base" hangingPunct="0">
              <a:spcBef>
                <a:spcPct val="20000"/>
              </a:spcBef>
              <a:spcAft>
                <a:spcPct val="0"/>
              </a:spcAft>
              <a:buClr>
                <a:schemeClr val="accent2"/>
              </a:buClr>
              <a:buFont typeface="Wingdings 2" panose="05020102010507070707" pitchFamily="18" charset="2"/>
              <a:buChar char=""/>
              <a:defRPr sz="2600" kern="1200">
                <a:solidFill>
                  <a:schemeClr val="dk1"/>
                </a:solidFill>
                <a:latin typeface="+mn-lt"/>
                <a:ea typeface="+mn-ea"/>
                <a:cs typeface="+mn-cs"/>
              </a:defRPr>
            </a:lvl3pPr>
            <a:lvl4pPr marL="1187450" indent="-187325" algn="r" rtl="1" eaLnBrk="0" fontAlgn="base" hangingPunct="0">
              <a:spcBef>
                <a:spcPct val="20000"/>
              </a:spcBef>
              <a:spcAft>
                <a:spcPct val="0"/>
              </a:spcAft>
              <a:buClr>
                <a:srgbClr val="0BD0D9"/>
              </a:buClr>
              <a:buFont typeface="Wingdings 2" panose="05020102010507070707" pitchFamily="18" charset="2"/>
              <a:buChar char=""/>
              <a:defRPr sz="2100" kern="1200">
                <a:solidFill>
                  <a:schemeClr val="dk1"/>
                </a:solidFill>
                <a:latin typeface="+mn-lt"/>
                <a:ea typeface="+mn-ea"/>
                <a:cs typeface="+mn-cs"/>
              </a:defRPr>
            </a:lvl4pPr>
            <a:lvl5pPr marL="1404938" indent="-196850" algn="r" rtl="1" eaLnBrk="0" fontAlgn="base" hangingPunct="0">
              <a:spcBef>
                <a:spcPct val="20000"/>
              </a:spcBef>
              <a:spcAft>
                <a:spcPct val="0"/>
              </a:spcAft>
              <a:buClr>
                <a:srgbClr val="10CF9B"/>
              </a:buClr>
              <a:buFont typeface="Wingdings 2" panose="05020102010507070707" pitchFamily="18" charset="2"/>
              <a:buChar char=""/>
              <a:defRPr sz="2100" kern="1200">
                <a:solidFill>
                  <a:schemeClr val="dk1"/>
                </a:solidFill>
                <a:latin typeface="+mn-lt"/>
                <a:ea typeface="+mn-ea"/>
                <a:cs typeface="+mn-cs"/>
              </a:defRPr>
            </a:lvl5pPr>
            <a:lvl6pPr marL="1634440" indent="-198114" algn="r" rtl="1" eaLnBrk="1" latinLnBrk="0" hangingPunct="1">
              <a:lnSpc>
                <a:spcPct val="100000"/>
              </a:lnSpc>
              <a:spcBef>
                <a:spcPct val="20000"/>
              </a:spcBef>
              <a:buClr>
                <a:schemeClr val="accent5"/>
              </a:buClr>
              <a:buFont typeface="Wingdings 2"/>
              <a:buChar char=""/>
              <a:defRPr kumimoji="0" sz="2167" kern="1200">
                <a:solidFill>
                  <a:schemeClr val="dk1"/>
                </a:solidFill>
                <a:latin typeface="+mn-lt"/>
                <a:ea typeface="+mn-ea"/>
                <a:cs typeface="+mn-cs"/>
              </a:defRPr>
            </a:lvl6pPr>
            <a:lvl7pPr marL="1862271"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7pPr>
            <a:lvl8pPr marL="2080196"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8pPr>
            <a:lvl9pPr marL="2308027"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9pPr>
            <a:extLst/>
          </a:lstStyle>
          <a:p>
            <a:pPr marL="90488" indent="0" algn="ctr" eaLnBrk="1" hangingPunct="1">
              <a:buFont typeface="Wingdings 2" panose="05020102010507070707" pitchFamily="18" charset="2"/>
              <a:buNone/>
              <a:defRPr/>
            </a:pPr>
            <a:r>
              <a:rPr lang="fa-IR" sz="2800" i="0" dirty="0" smtClean="0">
                <a:solidFill>
                  <a:schemeClr val="tx1"/>
                </a:solidFill>
                <a:latin typeface="Arial Rounded MT Bold" panose="020F0704030504030204" pitchFamily="34" charset="0"/>
                <a:cs typeface="B Nazanin" panose="00000400000000000000" pitchFamily="2" charset="-78"/>
              </a:rPr>
              <a:t>ایده </a:t>
            </a:r>
          </a:p>
          <a:p>
            <a:pPr marL="90488" indent="0" algn="ctr" eaLnBrk="1" hangingPunct="1">
              <a:buFont typeface="Wingdings 2" panose="05020102010507070707" pitchFamily="18" charset="2"/>
              <a:buNone/>
              <a:defRPr/>
            </a:pPr>
            <a:r>
              <a:rPr lang="fa-IR" sz="2800" i="0" dirty="0" smtClean="0">
                <a:solidFill>
                  <a:schemeClr val="tx1"/>
                </a:solidFill>
                <a:latin typeface="Arial Rounded MT Bold" panose="020F0704030504030204" pitchFamily="34" charset="0"/>
                <a:cs typeface="B Nazanin" panose="00000400000000000000" pitchFamily="2" charset="-78"/>
              </a:rPr>
              <a:t>اصلی</a:t>
            </a:r>
            <a:endParaRPr lang="en-US" sz="2800" i="0" dirty="0">
              <a:solidFill>
                <a:schemeClr val="tx1"/>
              </a:solidFill>
              <a:latin typeface="Arial Rounded MT Bold" panose="020F0704030504030204" pitchFamily="34" charset="0"/>
              <a:cs typeface="B Nazanin" panose="00000400000000000000" pitchFamily="2" charset="-78"/>
            </a:endParaRPr>
          </a:p>
        </p:txBody>
      </p:sp>
      <p:sp>
        <p:nvSpPr>
          <p:cNvPr id="12" name="Text Placeholder 4"/>
          <p:cNvSpPr txBox="1">
            <a:spLocks/>
          </p:cNvSpPr>
          <p:nvPr/>
        </p:nvSpPr>
        <p:spPr bwMode="auto">
          <a:xfrm>
            <a:off x="6563379" y="2626297"/>
            <a:ext cx="1656541" cy="992913"/>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lvl1pPr marL="395288" indent="-304800" algn="r" rtl="1" eaLnBrk="0" fontAlgn="base" hangingPunct="0">
              <a:spcBef>
                <a:spcPts val="650"/>
              </a:spcBef>
              <a:spcAft>
                <a:spcPct val="0"/>
              </a:spcAft>
              <a:buClr>
                <a:schemeClr val="accent1"/>
              </a:buClr>
              <a:buSzPct val="80000"/>
              <a:buFont typeface="Wingdings 2" panose="05020102010507070707" pitchFamily="18" charset="2"/>
              <a:buChar char=""/>
              <a:defRPr sz="3400" kern="1200">
                <a:solidFill>
                  <a:schemeClr val="dk1"/>
                </a:solidFill>
                <a:latin typeface="+mn-lt"/>
                <a:ea typeface="+mn-ea"/>
                <a:cs typeface="+mn-cs"/>
              </a:defRPr>
            </a:lvl1pPr>
            <a:lvl2pPr marL="692150" indent="-255588" algn="r" rtl="1" eaLnBrk="0" fontAlgn="base" hangingPunct="0">
              <a:spcBef>
                <a:spcPts val="600"/>
              </a:spcBef>
              <a:spcAft>
                <a:spcPct val="0"/>
              </a:spcAft>
              <a:buClr>
                <a:schemeClr val="accent1"/>
              </a:buClr>
              <a:buFont typeface="Verdana" panose="020B0604030504040204" pitchFamily="34" charset="0"/>
              <a:buChar char="◦"/>
              <a:defRPr sz="3000" kern="1200">
                <a:solidFill>
                  <a:schemeClr val="dk1"/>
                </a:solidFill>
                <a:latin typeface="+mn-lt"/>
                <a:ea typeface="+mn-ea"/>
                <a:cs typeface="+mn-cs"/>
              </a:defRPr>
            </a:lvl2pPr>
            <a:lvl3pPr marL="958850" indent="-246063" algn="r" rtl="1" eaLnBrk="0" fontAlgn="base" hangingPunct="0">
              <a:spcBef>
                <a:spcPct val="20000"/>
              </a:spcBef>
              <a:spcAft>
                <a:spcPct val="0"/>
              </a:spcAft>
              <a:buClr>
                <a:schemeClr val="accent2"/>
              </a:buClr>
              <a:buFont typeface="Wingdings 2" panose="05020102010507070707" pitchFamily="18" charset="2"/>
              <a:buChar char=""/>
              <a:defRPr sz="2600" kern="1200">
                <a:solidFill>
                  <a:schemeClr val="dk1"/>
                </a:solidFill>
                <a:latin typeface="+mn-lt"/>
                <a:ea typeface="+mn-ea"/>
                <a:cs typeface="+mn-cs"/>
              </a:defRPr>
            </a:lvl3pPr>
            <a:lvl4pPr marL="1187450" indent="-187325" algn="r" rtl="1" eaLnBrk="0" fontAlgn="base" hangingPunct="0">
              <a:spcBef>
                <a:spcPct val="20000"/>
              </a:spcBef>
              <a:spcAft>
                <a:spcPct val="0"/>
              </a:spcAft>
              <a:buClr>
                <a:srgbClr val="0BD0D9"/>
              </a:buClr>
              <a:buFont typeface="Wingdings 2" panose="05020102010507070707" pitchFamily="18" charset="2"/>
              <a:buChar char=""/>
              <a:defRPr sz="2100" kern="1200">
                <a:solidFill>
                  <a:schemeClr val="dk1"/>
                </a:solidFill>
                <a:latin typeface="+mn-lt"/>
                <a:ea typeface="+mn-ea"/>
                <a:cs typeface="+mn-cs"/>
              </a:defRPr>
            </a:lvl4pPr>
            <a:lvl5pPr marL="1404938" indent="-196850" algn="r" rtl="1" eaLnBrk="0" fontAlgn="base" hangingPunct="0">
              <a:spcBef>
                <a:spcPct val="20000"/>
              </a:spcBef>
              <a:spcAft>
                <a:spcPct val="0"/>
              </a:spcAft>
              <a:buClr>
                <a:srgbClr val="10CF9B"/>
              </a:buClr>
              <a:buFont typeface="Wingdings 2" panose="05020102010507070707" pitchFamily="18" charset="2"/>
              <a:buChar char=""/>
              <a:defRPr sz="2100" kern="1200">
                <a:solidFill>
                  <a:schemeClr val="dk1"/>
                </a:solidFill>
                <a:latin typeface="+mn-lt"/>
                <a:ea typeface="+mn-ea"/>
                <a:cs typeface="+mn-cs"/>
              </a:defRPr>
            </a:lvl5pPr>
            <a:lvl6pPr marL="1634440" indent="-198114" algn="r" rtl="1" eaLnBrk="1" latinLnBrk="0" hangingPunct="1">
              <a:lnSpc>
                <a:spcPct val="100000"/>
              </a:lnSpc>
              <a:spcBef>
                <a:spcPct val="20000"/>
              </a:spcBef>
              <a:buClr>
                <a:schemeClr val="accent5"/>
              </a:buClr>
              <a:buFont typeface="Wingdings 2"/>
              <a:buChar char=""/>
              <a:defRPr kumimoji="0" sz="2167" kern="1200">
                <a:solidFill>
                  <a:schemeClr val="dk1"/>
                </a:solidFill>
                <a:latin typeface="+mn-lt"/>
                <a:ea typeface="+mn-ea"/>
                <a:cs typeface="+mn-cs"/>
              </a:defRPr>
            </a:lvl6pPr>
            <a:lvl7pPr marL="1862271"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7pPr>
            <a:lvl8pPr marL="2080196"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8pPr>
            <a:lvl9pPr marL="2308027"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9pPr>
            <a:extLst/>
          </a:lstStyle>
          <a:p>
            <a:pPr marL="90488" indent="0" algn="ctr" eaLnBrk="1" hangingPunct="1">
              <a:buFont typeface="Wingdings 2" panose="05020102010507070707" pitchFamily="18" charset="2"/>
              <a:buNone/>
              <a:defRPr/>
            </a:pPr>
            <a:r>
              <a:rPr lang="fa-IR" sz="2800" i="0" dirty="0" smtClean="0">
                <a:solidFill>
                  <a:schemeClr val="tx1"/>
                </a:solidFill>
                <a:latin typeface="Arial Rounded MT Bold" panose="020F0704030504030204" pitchFamily="34" charset="0"/>
                <a:cs typeface="B Nazanin" panose="00000400000000000000" pitchFamily="2" charset="-78"/>
              </a:rPr>
              <a:t>راهکارهای معمارانه</a:t>
            </a:r>
            <a:endParaRPr lang="en-US" sz="2800" i="0" dirty="0">
              <a:solidFill>
                <a:schemeClr val="tx1"/>
              </a:solidFill>
              <a:latin typeface="Arial Rounded MT Bold" panose="020F0704030504030204" pitchFamily="34" charset="0"/>
              <a:cs typeface="B Nazanin" panose="00000400000000000000" pitchFamily="2" charset="-78"/>
            </a:endParaRPr>
          </a:p>
        </p:txBody>
      </p:sp>
      <p:sp>
        <p:nvSpPr>
          <p:cNvPr id="13" name="Text Placeholder 4"/>
          <p:cNvSpPr txBox="1">
            <a:spLocks/>
          </p:cNvSpPr>
          <p:nvPr/>
        </p:nvSpPr>
        <p:spPr bwMode="auto">
          <a:xfrm>
            <a:off x="7331167" y="4020148"/>
            <a:ext cx="2532446" cy="2092995"/>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lvl1pPr marL="395288" indent="-304800" algn="r" rtl="1" eaLnBrk="0" fontAlgn="base" hangingPunct="0">
              <a:spcBef>
                <a:spcPts val="650"/>
              </a:spcBef>
              <a:spcAft>
                <a:spcPct val="0"/>
              </a:spcAft>
              <a:buClr>
                <a:schemeClr val="accent1"/>
              </a:buClr>
              <a:buSzPct val="80000"/>
              <a:buFont typeface="Wingdings 2" panose="05020102010507070707" pitchFamily="18" charset="2"/>
              <a:buChar char=""/>
              <a:defRPr sz="3400" kern="1200">
                <a:solidFill>
                  <a:schemeClr val="dk1"/>
                </a:solidFill>
                <a:latin typeface="+mn-lt"/>
                <a:ea typeface="+mn-ea"/>
                <a:cs typeface="+mn-cs"/>
              </a:defRPr>
            </a:lvl1pPr>
            <a:lvl2pPr marL="692150" indent="-255588" algn="r" rtl="1" eaLnBrk="0" fontAlgn="base" hangingPunct="0">
              <a:spcBef>
                <a:spcPts val="600"/>
              </a:spcBef>
              <a:spcAft>
                <a:spcPct val="0"/>
              </a:spcAft>
              <a:buClr>
                <a:schemeClr val="accent1"/>
              </a:buClr>
              <a:buFont typeface="Verdana" panose="020B0604030504040204" pitchFamily="34" charset="0"/>
              <a:buChar char="◦"/>
              <a:defRPr sz="3000" kern="1200">
                <a:solidFill>
                  <a:schemeClr val="dk1"/>
                </a:solidFill>
                <a:latin typeface="+mn-lt"/>
                <a:ea typeface="+mn-ea"/>
                <a:cs typeface="+mn-cs"/>
              </a:defRPr>
            </a:lvl2pPr>
            <a:lvl3pPr marL="958850" indent="-246063" algn="r" rtl="1" eaLnBrk="0" fontAlgn="base" hangingPunct="0">
              <a:spcBef>
                <a:spcPct val="20000"/>
              </a:spcBef>
              <a:spcAft>
                <a:spcPct val="0"/>
              </a:spcAft>
              <a:buClr>
                <a:schemeClr val="accent2"/>
              </a:buClr>
              <a:buFont typeface="Wingdings 2" panose="05020102010507070707" pitchFamily="18" charset="2"/>
              <a:buChar char=""/>
              <a:defRPr sz="2600" kern="1200">
                <a:solidFill>
                  <a:schemeClr val="dk1"/>
                </a:solidFill>
                <a:latin typeface="+mn-lt"/>
                <a:ea typeface="+mn-ea"/>
                <a:cs typeface="+mn-cs"/>
              </a:defRPr>
            </a:lvl3pPr>
            <a:lvl4pPr marL="1187450" indent="-187325" algn="r" rtl="1" eaLnBrk="0" fontAlgn="base" hangingPunct="0">
              <a:spcBef>
                <a:spcPct val="20000"/>
              </a:spcBef>
              <a:spcAft>
                <a:spcPct val="0"/>
              </a:spcAft>
              <a:buClr>
                <a:srgbClr val="0BD0D9"/>
              </a:buClr>
              <a:buFont typeface="Wingdings 2" panose="05020102010507070707" pitchFamily="18" charset="2"/>
              <a:buChar char=""/>
              <a:defRPr sz="2100" kern="1200">
                <a:solidFill>
                  <a:schemeClr val="dk1"/>
                </a:solidFill>
                <a:latin typeface="+mn-lt"/>
                <a:ea typeface="+mn-ea"/>
                <a:cs typeface="+mn-cs"/>
              </a:defRPr>
            </a:lvl4pPr>
            <a:lvl5pPr marL="1404938" indent="-196850" algn="r" rtl="1" eaLnBrk="0" fontAlgn="base" hangingPunct="0">
              <a:spcBef>
                <a:spcPct val="20000"/>
              </a:spcBef>
              <a:spcAft>
                <a:spcPct val="0"/>
              </a:spcAft>
              <a:buClr>
                <a:srgbClr val="10CF9B"/>
              </a:buClr>
              <a:buFont typeface="Wingdings 2" panose="05020102010507070707" pitchFamily="18" charset="2"/>
              <a:buChar char=""/>
              <a:defRPr sz="2100" kern="1200">
                <a:solidFill>
                  <a:schemeClr val="dk1"/>
                </a:solidFill>
                <a:latin typeface="+mn-lt"/>
                <a:ea typeface="+mn-ea"/>
                <a:cs typeface="+mn-cs"/>
              </a:defRPr>
            </a:lvl5pPr>
            <a:lvl6pPr marL="1634440" indent="-198114" algn="r" rtl="1" eaLnBrk="1" latinLnBrk="0" hangingPunct="1">
              <a:lnSpc>
                <a:spcPct val="100000"/>
              </a:lnSpc>
              <a:spcBef>
                <a:spcPct val="20000"/>
              </a:spcBef>
              <a:buClr>
                <a:schemeClr val="accent5"/>
              </a:buClr>
              <a:buFont typeface="Wingdings 2"/>
              <a:buChar char=""/>
              <a:defRPr kumimoji="0" sz="2167" kern="1200">
                <a:solidFill>
                  <a:schemeClr val="dk1"/>
                </a:solidFill>
                <a:latin typeface="+mn-lt"/>
                <a:ea typeface="+mn-ea"/>
                <a:cs typeface="+mn-cs"/>
              </a:defRPr>
            </a:lvl6pPr>
            <a:lvl7pPr marL="1862271"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7pPr>
            <a:lvl8pPr marL="2080196"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8pPr>
            <a:lvl9pPr marL="2308027" indent="-198114" algn="r" rtl="1" eaLnBrk="1" latinLnBrk="0" hangingPunct="1">
              <a:lnSpc>
                <a:spcPct val="100000"/>
              </a:lnSpc>
              <a:spcBef>
                <a:spcPct val="20000"/>
              </a:spcBef>
              <a:buClr>
                <a:schemeClr val="accent6"/>
              </a:buClr>
              <a:buFont typeface="Wingdings 2"/>
              <a:buChar char=""/>
              <a:defRPr kumimoji="0" sz="2167" kern="1200">
                <a:solidFill>
                  <a:schemeClr val="dk1"/>
                </a:solidFill>
                <a:latin typeface="+mn-lt"/>
                <a:ea typeface="+mn-ea"/>
                <a:cs typeface="+mn-cs"/>
              </a:defRPr>
            </a:lvl9pPr>
            <a:extLst/>
          </a:lstStyle>
          <a:p>
            <a:pPr marL="90488" indent="0" algn="ctr" eaLnBrk="1" hangingPunct="1">
              <a:buFont typeface="Wingdings 2" panose="05020102010507070707" pitchFamily="18" charset="2"/>
              <a:buNone/>
              <a:defRPr/>
            </a:pPr>
            <a:endParaRPr lang="fa-IR" sz="2800" i="0" dirty="0" smtClean="0">
              <a:solidFill>
                <a:schemeClr val="tx1"/>
              </a:solidFill>
              <a:latin typeface="Arial Rounded MT Bold" panose="020F0704030504030204" pitchFamily="34" charset="0"/>
              <a:cs typeface="B Nazanin" panose="00000400000000000000" pitchFamily="2" charset="-78"/>
            </a:endParaRPr>
          </a:p>
          <a:p>
            <a:pPr marL="90488" indent="0" algn="ctr" eaLnBrk="1" hangingPunct="1">
              <a:buFont typeface="Wingdings 2" panose="05020102010507070707" pitchFamily="18" charset="2"/>
              <a:buNone/>
              <a:defRPr/>
            </a:pPr>
            <a:r>
              <a:rPr lang="fa-IR" sz="2800" i="0" dirty="0" smtClean="0">
                <a:solidFill>
                  <a:schemeClr val="tx1"/>
                </a:solidFill>
                <a:latin typeface="Arial Rounded MT Bold" panose="020F0704030504030204" pitchFamily="34" charset="0"/>
                <a:cs typeface="B Nazanin" panose="00000400000000000000" pitchFamily="2" charset="-78"/>
              </a:rPr>
              <a:t>ساختار فضایی و کالبدی طرح</a:t>
            </a:r>
          </a:p>
          <a:p>
            <a:pPr marL="90488" indent="0" algn="ctr" eaLnBrk="1" hangingPunct="1">
              <a:buFont typeface="Wingdings 2" panose="05020102010507070707" pitchFamily="18" charset="2"/>
              <a:buNone/>
              <a:defRPr/>
            </a:pPr>
            <a:endParaRPr lang="en-US" sz="2800" i="0" dirty="0">
              <a:solidFill>
                <a:schemeClr val="tx1"/>
              </a:solidFill>
              <a:latin typeface="Arial Rounded MT Bold" panose="020F0704030504030204" pitchFamily="34" charset="0"/>
              <a:cs typeface="B Nazanin" panose="00000400000000000000" pitchFamily="2" charset="-78"/>
            </a:endParaRPr>
          </a:p>
        </p:txBody>
      </p:sp>
      <p:cxnSp>
        <p:nvCxnSpPr>
          <p:cNvPr id="15" name="Straight Connector 14"/>
          <p:cNvCxnSpPr/>
          <p:nvPr/>
        </p:nvCxnSpPr>
        <p:spPr>
          <a:xfrm>
            <a:off x="3453543" y="3143629"/>
            <a:ext cx="694658"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18" name="Straight Connector 17"/>
          <p:cNvCxnSpPr>
            <a:endCxn id="5" idx="1"/>
          </p:cNvCxnSpPr>
          <p:nvPr/>
        </p:nvCxnSpPr>
        <p:spPr>
          <a:xfrm flipV="1">
            <a:off x="893639" y="1813387"/>
            <a:ext cx="478303" cy="103047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0" name="Straight Connector 19"/>
          <p:cNvCxnSpPr>
            <a:endCxn id="9" idx="1"/>
          </p:cNvCxnSpPr>
          <p:nvPr/>
        </p:nvCxnSpPr>
        <p:spPr>
          <a:xfrm>
            <a:off x="898297" y="3485195"/>
            <a:ext cx="373317" cy="1023925"/>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3" name="Straight Connector 22"/>
          <p:cNvCxnSpPr/>
          <p:nvPr/>
        </p:nvCxnSpPr>
        <p:spPr>
          <a:xfrm>
            <a:off x="921097" y="3212976"/>
            <a:ext cx="694658"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4" name="Straight Connector 23"/>
          <p:cNvCxnSpPr/>
          <p:nvPr/>
        </p:nvCxnSpPr>
        <p:spPr>
          <a:xfrm>
            <a:off x="5063141" y="3171640"/>
            <a:ext cx="694658"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5" name="Straight Connector 24"/>
          <p:cNvCxnSpPr/>
          <p:nvPr/>
        </p:nvCxnSpPr>
        <p:spPr>
          <a:xfrm>
            <a:off x="6123215" y="3184965"/>
            <a:ext cx="694658"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6" name="Straight Connector 25"/>
          <p:cNvCxnSpPr/>
          <p:nvPr/>
        </p:nvCxnSpPr>
        <p:spPr>
          <a:xfrm>
            <a:off x="7875779" y="3396098"/>
            <a:ext cx="504056" cy="847163"/>
          </a:xfrm>
          <a:prstGeom prst="line">
            <a:avLst/>
          </a:prstGeom>
          <a:ln/>
        </p:spPr>
        <p:style>
          <a:lnRef idx="3">
            <a:schemeClr val="accent5"/>
          </a:lnRef>
          <a:fillRef idx="0">
            <a:schemeClr val="accent5"/>
          </a:fillRef>
          <a:effectRef idx="2">
            <a:schemeClr val="accent5"/>
          </a:effectRef>
          <a:fontRef idx="minor">
            <a:schemeClr val="tx1"/>
          </a:fontRef>
        </p:style>
      </p:cxnSp>
      <p:pic>
        <p:nvPicPr>
          <p:cNvPr id="3"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92590" y="397972"/>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90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900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900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900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nodeType="withEffect">
                                  <p:stCondLst>
                                    <p:cond delay="900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900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900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900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75900" fill="hold"/>
                                        <p:tgtEl>
                                          <p:spTgt spid="3"/>
                                        </p:tgtEl>
                                      </p:cBhvr>
                                    </p:cmd>
                                  </p:childTnLst>
                                </p:cTn>
                              </p:par>
                            </p:childTnLst>
                          </p:cTn>
                        </p:par>
                      </p:childTnLst>
                    </p:cTn>
                  </p:par>
                </p:childTnLst>
              </p:cTn>
              <p:nextCondLst>
                <p:cond evt="onClick" delay="0">
                  <p:tgtEl>
                    <p:spTgt spid="3"/>
                  </p:tgtEl>
                </p:cond>
              </p:nextCondLst>
            </p:seq>
            <p:audio>
              <p:cMediaNode vol="80000">
                <p:cTn id="34"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992560" y="116632"/>
            <a:ext cx="8913440" cy="6120680"/>
          </a:xfrm>
        </p:spPr>
        <p:txBody>
          <a:bodyPr/>
          <a:lstStyle/>
          <a:p>
            <a:pPr marL="90488" indent="0">
              <a:buNone/>
            </a:pPr>
            <a:r>
              <a:rPr lang="fa-IR" altLang="en-US" sz="2600" b="1" dirty="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rPr>
              <a:t>تمرین و </a:t>
            </a:r>
            <a:r>
              <a:rPr lang="fa-IR" altLang="en-US" sz="2600" b="1" dirty="0" smtClean="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rPr>
              <a:t>کسب مهارت</a:t>
            </a:r>
            <a:r>
              <a:rPr lang="fa-IR" altLang="en-US" sz="2600" b="1" dirty="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rPr>
              <a:t>:</a:t>
            </a:r>
          </a:p>
          <a:p>
            <a:pPr marL="90488" indent="0">
              <a:buNone/>
            </a:pPr>
            <a:r>
              <a:rPr lang="fa-IR" altLang="en-US"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اسکیس حجمی</a:t>
            </a:r>
          </a:p>
          <a:p>
            <a:pPr marL="90488" indent="0">
              <a:buNone/>
            </a:pPr>
            <a:r>
              <a:rPr lang="fa-IR" altLang="en-US"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با استفاده از سه یا چهار حجم(برش پروخالی)سرای محله کوچک طراحی شود.</a:t>
            </a:r>
            <a:endParaRPr lang="fa-IR"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a:p>
            <a:pPr marL="90488" indent="0">
              <a:buNone/>
            </a:pPr>
            <a:endParaRPr lang="fa-IR"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a:p>
            <a:pPr>
              <a:buFont typeface="Wingdings" panose="05000000000000000000" pitchFamily="2" charset="2"/>
              <a:buChar char="v"/>
            </a:pPr>
            <a:r>
              <a:rPr lang="fa-IR"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دانشجویان عزیز با توجه به حجم های مورد مشابه و </a:t>
            </a:r>
            <a:r>
              <a:rPr lang="fa-IR" altLang="en-US" sz="2800" dirty="0" smtClean="0">
                <a:solidFill>
                  <a:srgbClr val="002060"/>
                </a:solidFill>
                <a:ea typeface="Times New Roman" panose="02020603050405020304" pitchFamily="18" charset="0"/>
                <a:cs typeface="B Nazanin" panose="00000400000000000000" pitchFamily="2" charset="-78"/>
              </a:rPr>
              <a:t>طرح،ايده،فكر</a:t>
            </a:r>
            <a:r>
              <a:rPr lang="en-US" altLang="en-US" sz="2800" dirty="0" smtClean="0">
                <a:solidFill>
                  <a:srgbClr val="002060"/>
                </a:solidFill>
                <a:ea typeface="Times New Roman" panose="02020603050405020304" pitchFamily="18" charset="0"/>
                <a:cs typeface="B Nazanin" panose="00000400000000000000" pitchFamily="2" charset="-78"/>
              </a:rPr>
              <a:t> </a:t>
            </a:r>
            <a:r>
              <a:rPr lang="fa-IR" altLang="en-US" sz="2800" dirty="0" smtClean="0">
                <a:solidFill>
                  <a:srgbClr val="002060"/>
                </a:solidFill>
                <a:ea typeface="Times New Roman" panose="02020603050405020304" pitchFamily="18" charset="0"/>
                <a:cs typeface="B Nazanin" panose="00000400000000000000" pitchFamily="2" charset="-78"/>
              </a:rPr>
              <a:t>با کمک</a:t>
            </a:r>
            <a:r>
              <a:rPr lang="fa-IR"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 </a:t>
            </a:r>
            <a:r>
              <a:rPr lang="fa-IR"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خلاقیت های فردی</a:t>
            </a:r>
            <a:r>
              <a:rPr lang="fa-IR" altLang="en-US" sz="2800" dirty="0">
                <a:solidFill>
                  <a:srgbClr val="002060"/>
                </a:solidFill>
                <a:ea typeface="Times New Roman" panose="02020603050405020304" pitchFamily="18" charset="0"/>
                <a:cs typeface="B Nazanin" panose="00000400000000000000" pitchFamily="2" charset="-78"/>
              </a:rPr>
              <a:t> </a:t>
            </a:r>
            <a:r>
              <a:rPr lang="fa-IR"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در برگه </a:t>
            </a:r>
            <a:r>
              <a:rPr lang="en-US" sz="20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A3</a:t>
            </a:r>
            <a:r>
              <a:rPr lang="en-US"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 </a:t>
            </a:r>
            <a:r>
              <a:rPr lang="fa-IR"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طراحی شود.</a:t>
            </a:r>
            <a:endParaRPr lang="en-US"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101244045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p:cNvSpPr>
          <p:nvPr/>
        </p:nvSpPr>
        <p:spPr bwMode="auto">
          <a:xfrm>
            <a:off x="1238250" y="411163"/>
            <a:ext cx="8239125"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ctr" rtl="1" eaLnBrk="1" hangingPunct="1">
              <a:defRPr/>
            </a:pPr>
            <a:endParaRPr lang="en-US" altLang="en-US" sz="3467" i="0" dirty="0" smtClean="0">
              <a:solidFill>
                <a:schemeClr val="tx2"/>
              </a:solidFill>
              <a:cs typeface="B Lotus" panose="00000400000000000000" pitchFamily="2" charset="-78"/>
            </a:endParaRPr>
          </a:p>
        </p:txBody>
      </p:sp>
      <p:sp>
        <p:nvSpPr>
          <p:cNvPr id="34819" name="Rectangle 2"/>
          <p:cNvSpPr>
            <a:spLocks noChangeArrowheads="1"/>
          </p:cNvSpPr>
          <p:nvPr/>
        </p:nvSpPr>
        <p:spPr bwMode="auto">
          <a:xfrm>
            <a:off x="0" y="-560388"/>
            <a:ext cx="184150" cy="558800"/>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eaLnBrk="1" hangingPunct="1">
              <a:defRPr/>
            </a:pPr>
            <a:endParaRPr lang="en-US" altLang="en-US" sz="3033" dirty="0" smtClean="0"/>
          </a:p>
        </p:txBody>
      </p:sp>
      <p:sp>
        <p:nvSpPr>
          <p:cNvPr id="83969" name="Rectangle 1"/>
          <p:cNvSpPr>
            <a:spLocks noChangeArrowheads="1"/>
          </p:cNvSpPr>
          <p:nvPr/>
        </p:nvSpPr>
        <p:spPr bwMode="auto">
          <a:xfrm>
            <a:off x="1364601" y="1632592"/>
            <a:ext cx="7488832" cy="2154436"/>
          </a:xfrm>
          <a:prstGeom prst="rect">
            <a:avLst/>
          </a:prstGeom>
          <a:noFill/>
          <a:ln w="9525">
            <a:noFill/>
            <a:miter lim="800000"/>
            <a:headEnd/>
            <a:tailEnd/>
          </a:ln>
          <a:effectLst/>
        </p:spPr>
        <p:txBody>
          <a:bodyPr anchor="ctr">
            <a:spAutoFit/>
          </a:bodyPr>
          <a:lstStyle/>
          <a:p>
            <a:pPr algn="ctr" rtl="1">
              <a:defRPr/>
            </a:pPr>
            <a:r>
              <a:rPr lang="fa-IR" sz="6500"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ea typeface="Calibri" pitchFamily="34" charset="0"/>
                <a:cs typeface="B Nazanin" pitchFamily="2" charset="-78"/>
              </a:rPr>
              <a:t>فصل سوم</a:t>
            </a:r>
          </a:p>
          <a:p>
            <a:pPr algn="ctr" rtl="1">
              <a:defRPr/>
            </a:pPr>
            <a:r>
              <a:rPr lang="fa-IR"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rPr>
              <a:t>(جلسه 3)</a:t>
            </a:r>
          </a:p>
          <a:p>
            <a:pPr algn="ctr" rtl="1">
              <a:defRPr/>
            </a:pPr>
            <a:r>
              <a:rPr lang="fa-IR"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rPr>
              <a:t>سیر ایده تا کانسپت</a:t>
            </a:r>
            <a:endParaRPr lang="en-US"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endParaRPr>
          </a:p>
          <a:p>
            <a:pPr algn="ctr" rtl="1">
              <a:defRPr/>
            </a:pPr>
            <a:endParaRPr lang="en-US" sz="1300"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83969"/>
                                        </p:tgtEl>
                                        <p:attrNameLst>
                                          <p:attrName>style.visibility</p:attrName>
                                        </p:attrNameLst>
                                      </p:cBhvr>
                                      <p:to>
                                        <p:strVal val="visible"/>
                                      </p:to>
                                    </p:set>
                                    <p:animEffect transition="in" filter="wedge">
                                      <p:cBhvr>
                                        <p:cTn id="7" dur="3000"/>
                                        <p:tgtEl>
                                          <p:spTgt spid="83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1285875" y="230188"/>
            <a:ext cx="819150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just" rtl="1" eaLnBrk="1" hangingPunct="1">
              <a:spcBef>
                <a:spcPct val="50000"/>
              </a:spcBef>
              <a:defRPr/>
            </a:pPr>
            <a:endParaRPr lang="fa-IR" altLang="en-US" sz="2600" b="1" i="0" dirty="0" smtClean="0">
              <a:cs typeface="B Nazanin" panose="00000400000000000000" pitchFamily="2" charset="-78"/>
            </a:endParaRPr>
          </a:p>
          <a:p>
            <a:pPr algn="just" rtl="1" eaLnBrk="1" hangingPunct="1">
              <a:spcBef>
                <a:spcPct val="50000"/>
              </a:spcBef>
              <a:defRPr/>
            </a:pPr>
            <a:endParaRPr lang="fa-IR" altLang="en-US" sz="2167" b="1" dirty="0" smtClean="0">
              <a:cs typeface="B Nazanin" panose="00000400000000000000" pitchFamily="2" charset="-78"/>
            </a:endParaRPr>
          </a:p>
          <a:p>
            <a:pPr algn="just" rtl="1" eaLnBrk="1" hangingPunct="1">
              <a:spcBef>
                <a:spcPct val="50000"/>
              </a:spcBef>
              <a:defRPr/>
            </a:pPr>
            <a:endParaRPr lang="en-US" altLang="en-US" sz="3467" i="0" dirty="0" smtClean="0">
              <a:cs typeface="B Lotus" panose="00000400000000000000" pitchFamily="2" charset="-78"/>
            </a:endParaRPr>
          </a:p>
        </p:txBody>
      </p:sp>
      <p:sp>
        <p:nvSpPr>
          <p:cNvPr id="2" name="Rectangle 1"/>
          <p:cNvSpPr/>
          <p:nvPr/>
        </p:nvSpPr>
        <p:spPr>
          <a:xfrm>
            <a:off x="4593129" y="230188"/>
            <a:ext cx="5118710" cy="754053"/>
          </a:xfrm>
          <a:prstGeom prst="rect">
            <a:avLst/>
          </a:prstGeom>
        </p:spPr>
        <p:txBody>
          <a:bodyPr wrap="none">
            <a:spAutoFit/>
          </a:bodyPr>
          <a:lstStyle/>
          <a:p>
            <a:pPr algn="ctr" eaLnBrk="1" hangingPunct="1">
              <a:defRPr/>
            </a:pPr>
            <a:r>
              <a:rPr lang="fa-IR" sz="4300" b="1" dirty="0">
                <a:solidFill>
                  <a:srgbClr val="006B8D"/>
                </a:solidFill>
                <a:effectLst>
                  <a:outerShdw blurRad="50000" dist="30000" dir="5400000" algn="tl" rotWithShape="0">
                    <a:srgbClr val="000000">
                      <a:alpha val="30000"/>
                    </a:srgbClr>
                  </a:outerShdw>
                </a:effectLst>
                <a:latin typeface="Arial" pitchFamily="34" charset="0"/>
                <a:ea typeface="+mj-ea"/>
                <a:cs typeface="+mj-cs"/>
              </a:rPr>
              <a:t>ايده و هدف هاي </a:t>
            </a:r>
            <a:r>
              <a:rPr lang="fa-IR" sz="4300" b="1" dirty="0" smtClean="0">
                <a:solidFill>
                  <a:srgbClr val="006B8D"/>
                </a:solidFill>
                <a:effectLst>
                  <a:outerShdw blurRad="50000" dist="30000" dir="5400000" algn="tl" rotWithShape="0">
                    <a:srgbClr val="000000">
                      <a:alpha val="30000"/>
                    </a:srgbClr>
                  </a:outerShdw>
                </a:effectLst>
                <a:latin typeface="Arial" pitchFamily="34" charset="0"/>
                <a:ea typeface="+mj-ea"/>
                <a:cs typeface="+mj-cs"/>
              </a:rPr>
              <a:t>كلي تاثیرگذار</a:t>
            </a:r>
            <a:endParaRPr lang="en-US" sz="4300" b="1" dirty="0">
              <a:solidFill>
                <a:srgbClr val="006B8D"/>
              </a:solidFill>
              <a:effectLst>
                <a:outerShdw blurRad="50000" dist="30000" dir="5400000" algn="tl" rotWithShape="0">
                  <a:srgbClr val="000000">
                    <a:alpha val="30000"/>
                  </a:srgbClr>
                </a:outerShdw>
              </a:effectLst>
              <a:latin typeface="Arial" pitchFamily="34" charset="0"/>
              <a:ea typeface="+mj-ea"/>
              <a:cs typeface="+mj-cs"/>
            </a:endParaRPr>
          </a:p>
        </p:txBody>
      </p:sp>
      <p:sp>
        <p:nvSpPr>
          <p:cNvPr id="31748" name="Rectangle 2"/>
          <p:cNvSpPr>
            <a:spLocks noChangeArrowheads="1"/>
          </p:cNvSpPr>
          <p:nvPr/>
        </p:nvSpPr>
        <p:spPr bwMode="auto">
          <a:xfrm>
            <a:off x="1712640" y="1243013"/>
            <a:ext cx="776473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marL="457200" indent="-457200" algn="just" rtl="1" eaLnBrk="1" hangingPunct="1">
              <a:lnSpc>
                <a:spcPct val="150000"/>
              </a:lnSpc>
              <a:buFont typeface="Wingdings" panose="05000000000000000000" pitchFamily="2" charset="2"/>
              <a:buChar char="q"/>
            </a:pPr>
            <a:r>
              <a:rPr lang="fa-IR" altLang="en-US" sz="2600" b="1" i="0" dirty="0" smtClean="0">
                <a:solidFill>
                  <a:srgbClr val="002060"/>
                </a:solidFill>
                <a:ea typeface="Times New Roman" panose="02020603050405020304" pitchFamily="18" charset="0"/>
                <a:cs typeface="B Nazanin" panose="00000400000000000000" pitchFamily="2" charset="-78"/>
              </a:rPr>
              <a:t>سنت </a:t>
            </a:r>
            <a:r>
              <a:rPr lang="fa-IR" altLang="en-US" sz="2600" b="1" i="0" dirty="0">
                <a:solidFill>
                  <a:srgbClr val="002060"/>
                </a:solidFill>
                <a:ea typeface="Times New Roman" panose="02020603050405020304" pitchFamily="18" charset="0"/>
                <a:cs typeface="B Nazanin" panose="00000400000000000000" pitchFamily="2" charset="-78"/>
              </a:rPr>
              <a:t>و گذشته </a:t>
            </a:r>
          </a:p>
          <a:p>
            <a:pPr marL="457200" indent="-457200" algn="just" rtl="1" eaLnBrk="1" hangingPunct="1">
              <a:lnSpc>
                <a:spcPct val="150000"/>
              </a:lnSpc>
              <a:buFont typeface="Wingdings" panose="05000000000000000000" pitchFamily="2" charset="2"/>
              <a:buChar char="q"/>
            </a:pPr>
            <a:r>
              <a:rPr lang="fa-IR" altLang="en-US" sz="2600" b="1" i="0" dirty="0" smtClean="0">
                <a:solidFill>
                  <a:srgbClr val="002060"/>
                </a:solidFill>
                <a:ea typeface="Times New Roman" panose="02020603050405020304" pitchFamily="18" charset="0"/>
                <a:cs typeface="B Nazanin" panose="00000400000000000000" pitchFamily="2" charset="-78"/>
              </a:rPr>
              <a:t>روند </a:t>
            </a:r>
            <a:r>
              <a:rPr lang="fa-IR" altLang="en-US" sz="2600" b="1" i="0" dirty="0">
                <a:solidFill>
                  <a:srgbClr val="002060"/>
                </a:solidFill>
                <a:ea typeface="Times New Roman" panose="02020603050405020304" pitchFamily="18" charset="0"/>
                <a:cs typeface="B Nazanin" panose="00000400000000000000" pitchFamily="2" charset="-78"/>
              </a:rPr>
              <a:t>تغییرات از سنت تا دوران حاضر</a:t>
            </a:r>
          </a:p>
          <a:p>
            <a:pPr marL="457200" indent="-457200" algn="just" rtl="1" eaLnBrk="1" hangingPunct="1">
              <a:lnSpc>
                <a:spcPct val="150000"/>
              </a:lnSpc>
              <a:buFont typeface="Wingdings" panose="05000000000000000000" pitchFamily="2" charset="2"/>
              <a:buChar char="q"/>
            </a:pPr>
            <a:r>
              <a:rPr lang="fa-IR" altLang="en-US" sz="2600" b="1" i="0" dirty="0" smtClean="0">
                <a:solidFill>
                  <a:srgbClr val="002060"/>
                </a:solidFill>
                <a:ea typeface="Times New Roman" panose="02020603050405020304" pitchFamily="18" charset="0"/>
                <a:cs typeface="B Nazanin" panose="00000400000000000000" pitchFamily="2" charset="-78"/>
              </a:rPr>
              <a:t>گشایش </a:t>
            </a:r>
            <a:r>
              <a:rPr lang="fa-IR" altLang="en-US" sz="2600" b="1" i="0" dirty="0">
                <a:solidFill>
                  <a:srgbClr val="002060"/>
                </a:solidFill>
                <a:ea typeface="Times New Roman" panose="02020603050405020304" pitchFamily="18" charset="0"/>
                <a:cs typeface="B Nazanin" panose="00000400000000000000" pitchFamily="2" charset="-78"/>
              </a:rPr>
              <a:t>های فضایی</a:t>
            </a:r>
          </a:p>
          <a:p>
            <a:pPr marL="457200" indent="-457200" algn="just" rtl="1" eaLnBrk="1" hangingPunct="1">
              <a:lnSpc>
                <a:spcPct val="150000"/>
              </a:lnSpc>
              <a:buFont typeface="Wingdings" panose="05000000000000000000" pitchFamily="2" charset="2"/>
              <a:buChar char="q"/>
            </a:pPr>
            <a:r>
              <a:rPr lang="fa-IR" altLang="en-US" sz="2600" b="1" i="0" dirty="0" smtClean="0">
                <a:solidFill>
                  <a:srgbClr val="002060"/>
                </a:solidFill>
                <a:ea typeface="Times New Roman" panose="02020603050405020304" pitchFamily="18" charset="0"/>
                <a:cs typeface="B Nazanin" panose="00000400000000000000" pitchFamily="2" charset="-78"/>
              </a:rPr>
              <a:t>اقليم </a:t>
            </a:r>
            <a:r>
              <a:rPr lang="fa-IR" altLang="en-US" sz="2600" b="1" i="0" dirty="0">
                <a:solidFill>
                  <a:srgbClr val="002060"/>
                </a:solidFill>
                <a:ea typeface="Times New Roman" panose="02020603050405020304" pitchFamily="18" charset="0"/>
                <a:cs typeface="B Nazanin" panose="00000400000000000000" pitchFamily="2" charset="-78"/>
              </a:rPr>
              <a:t>و جغرافيا</a:t>
            </a:r>
          </a:p>
          <a:p>
            <a:pPr marL="457200" indent="-457200" algn="just" rtl="1" eaLnBrk="1" hangingPunct="1">
              <a:lnSpc>
                <a:spcPct val="150000"/>
              </a:lnSpc>
              <a:buFont typeface="Wingdings" panose="05000000000000000000" pitchFamily="2" charset="2"/>
              <a:buChar char="q"/>
            </a:pPr>
            <a:r>
              <a:rPr lang="fa-IR" altLang="en-US" sz="2600" b="1" i="0" dirty="0" smtClean="0">
                <a:solidFill>
                  <a:srgbClr val="002060"/>
                </a:solidFill>
                <a:ea typeface="Times New Roman" panose="02020603050405020304" pitchFamily="18" charset="0"/>
                <a:cs typeface="B Nazanin" panose="00000400000000000000" pitchFamily="2" charset="-78"/>
              </a:rPr>
              <a:t>برهم </a:t>
            </a:r>
            <a:r>
              <a:rPr lang="fa-IR" altLang="en-US" sz="2600" b="1" i="0" dirty="0">
                <a:solidFill>
                  <a:srgbClr val="002060"/>
                </a:solidFill>
                <a:ea typeface="Times New Roman" panose="02020603050405020304" pitchFamily="18" charset="0"/>
                <a:cs typeface="B Nazanin" panose="00000400000000000000" pitchFamily="2" charset="-78"/>
              </a:rPr>
              <a:t>کنش ( تقابل عوامل تاثیر گذار ... ) </a:t>
            </a:r>
          </a:p>
          <a:p>
            <a:pPr marL="457200" indent="-457200" algn="just" rtl="1" eaLnBrk="1" hangingPunct="1">
              <a:lnSpc>
                <a:spcPct val="150000"/>
              </a:lnSpc>
              <a:buFont typeface="Wingdings" panose="05000000000000000000" pitchFamily="2" charset="2"/>
              <a:buChar char="q"/>
            </a:pPr>
            <a:r>
              <a:rPr lang="fa-IR" altLang="en-US" sz="2600" b="1" i="0" dirty="0" smtClean="0">
                <a:solidFill>
                  <a:srgbClr val="002060"/>
                </a:solidFill>
                <a:ea typeface="Times New Roman" panose="02020603050405020304" pitchFamily="18" charset="0"/>
                <a:cs typeface="B Nazanin" panose="00000400000000000000" pitchFamily="2" charset="-78"/>
              </a:rPr>
              <a:t>هندسه  </a:t>
            </a:r>
            <a:r>
              <a:rPr lang="fa-IR" altLang="en-US" sz="2600" b="1" i="0" dirty="0">
                <a:solidFill>
                  <a:srgbClr val="002060"/>
                </a:solidFill>
                <a:ea typeface="Times New Roman" panose="02020603050405020304" pitchFamily="18" charset="0"/>
                <a:cs typeface="B Nazanin" panose="00000400000000000000" pitchFamily="2" charset="-78"/>
              </a:rPr>
              <a:t>( عامل نظم دهنده ) </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3314700" y="1011238"/>
            <a:ext cx="553878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r" rtl="1" eaLnBrk="1" hangingPunct="1">
              <a:spcBef>
                <a:spcPct val="50000"/>
              </a:spcBef>
              <a:defRPr/>
            </a:pPr>
            <a:endParaRPr lang="en-US" altLang="en-US" sz="3033" dirty="0" smtClean="0"/>
          </a:p>
        </p:txBody>
      </p:sp>
      <p:sp>
        <p:nvSpPr>
          <p:cNvPr id="9219" name="Text Box 6"/>
          <p:cNvSpPr txBox="1">
            <a:spLocks noChangeArrowheads="1"/>
          </p:cNvSpPr>
          <p:nvPr/>
        </p:nvSpPr>
        <p:spPr bwMode="auto">
          <a:xfrm>
            <a:off x="1363663" y="1089025"/>
            <a:ext cx="7332662"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r" rtl="1" eaLnBrk="1" hangingPunct="1">
              <a:spcBef>
                <a:spcPct val="50000"/>
              </a:spcBef>
              <a:defRPr/>
            </a:pPr>
            <a:endParaRPr lang="en-US" altLang="en-US" sz="3033" dirty="0" smtClean="0"/>
          </a:p>
        </p:txBody>
      </p:sp>
      <p:sp>
        <p:nvSpPr>
          <p:cNvPr id="2" name="Rectangle 1"/>
          <p:cNvSpPr/>
          <p:nvPr/>
        </p:nvSpPr>
        <p:spPr>
          <a:xfrm>
            <a:off x="1497013" y="-219075"/>
            <a:ext cx="8113712" cy="2124075"/>
          </a:xfrm>
          <a:prstGeom prst="rect">
            <a:avLst/>
          </a:prstGeom>
        </p:spPr>
        <p:txBody>
          <a:bodyPr>
            <a:spAutoFit/>
          </a:bodyPr>
          <a:lstStyle/>
          <a:p>
            <a:pPr marL="396228" indent="-277359" algn="just" rtl="1">
              <a:lnSpc>
                <a:spcPct val="150000"/>
              </a:lnSpc>
              <a:buClr>
                <a:srgbClr val="2DA2BF"/>
              </a:buClr>
              <a:buSzPct val="68000"/>
              <a:defRPr/>
            </a:pPr>
            <a:r>
              <a:rPr lang="fa-IR" sz="4000" b="1" dirty="0">
                <a:solidFill>
                  <a:srgbClr val="006B8D"/>
                </a:solidFill>
                <a:effectLst>
                  <a:outerShdw blurRad="50000" dist="30000" dir="5400000" algn="tl" rotWithShape="0">
                    <a:srgbClr val="000000">
                      <a:alpha val="30000"/>
                    </a:srgbClr>
                  </a:outerShdw>
                </a:effectLst>
                <a:latin typeface="Arial" pitchFamily="34" charset="0"/>
                <a:ea typeface="+mj-ea"/>
                <a:cs typeface="+mj-cs"/>
              </a:rPr>
              <a:t>کالاتراوا</a:t>
            </a:r>
          </a:p>
          <a:p>
            <a:pPr marL="396228" indent="-277359" algn="just" rtl="1">
              <a:lnSpc>
                <a:spcPct val="150000"/>
              </a:lnSpc>
              <a:buClr>
                <a:srgbClr val="2DA2BF"/>
              </a:buClr>
              <a:buSzPct val="68000"/>
              <a:defRPr/>
            </a:pPr>
            <a:r>
              <a:rPr lang="fa-IR" sz="2400" i="0" dirty="0">
                <a:solidFill>
                  <a:srgbClr val="002060"/>
                </a:solidFill>
                <a:ea typeface="Times New Roman" pitchFamily="18" charset="0"/>
                <a:cs typeface="B Nazanin" pitchFamily="2" charset="-78"/>
              </a:rPr>
              <a:t> سازه این ساختمان را از چشم ایده گرفته است و با توجه به تقارن چشم نیمی از آن را ساخته و با انعکاس آن در آب فرم کاملی از چشم را به تصویر می کشد.</a:t>
            </a:r>
            <a:endParaRPr lang="en-US" sz="2400" i="0" dirty="0">
              <a:solidFill>
                <a:srgbClr val="002060"/>
              </a:solidFill>
              <a:ea typeface="Times New Roman" pitchFamily="18" charset="0"/>
              <a:cs typeface="B Nazanin" pitchFamily="2" charset="-78"/>
            </a:endParaRPr>
          </a:p>
        </p:txBody>
      </p:sp>
      <p:pic>
        <p:nvPicPr>
          <p:cNvPr id="33797" name="Picture 2" descr="C:\Users\Aida\Pictures\Concept\33.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800" y="3500438"/>
            <a:ext cx="3384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descr="2u43nz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71932">
            <a:off x="7283450" y="2814638"/>
            <a:ext cx="2827338"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3" descr="C:\Users\Aida\Pictures\Concept\City%20valencia4.jpg"/>
          <p:cNvPicPr>
            <a:picLocks noChangeAspect="1" noChangeArrowheads="1"/>
          </p:cNvPicPr>
          <p:nvPr/>
        </p:nvPicPr>
        <p:blipFill>
          <a:blip r:embed="rId5">
            <a:extLst>
              <a:ext uri="{28A0092B-C50C-407E-A947-70E740481C1C}">
                <a14:useLocalDpi xmlns:a14="http://schemas.microsoft.com/office/drawing/2010/main" val="0"/>
              </a:ext>
            </a:extLst>
          </a:blip>
          <a:srcRect l="7578"/>
          <a:stretch>
            <a:fillRect/>
          </a:stretch>
        </p:blipFill>
        <p:spPr bwMode="auto">
          <a:xfrm rot="-680557">
            <a:off x="-60325" y="2282825"/>
            <a:ext cx="412115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6850" y="3600450"/>
            <a:ext cx="4008438"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42950" y="2130425"/>
            <a:ext cx="8420100" cy="1470025"/>
          </a:xfrm>
        </p:spPr>
        <p:txBody>
          <a:bodyPr/>
          <a:lstStyle/>
          <a:p>
            <a:pPr>
              <a:defRPr/>
            </a:pPr>
            <a:endParaRPr lang="en-US" sz="4658" dirty="0"/>
          </a:p>
        </p:txBody>
      </p:sp>
      <p:pic>
        <p:nvPicPr>
          <p:cNvPr id="9220"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92775">
            <a:off x="5159375" y="-28575"/>
            <a:ext cx="4473575"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3050" y="174625"/>
            <a:ext cx="4873625"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424701">
            <a:off x="-492125" y="3941763"/>
            <a:ext cx="4605338"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9400" y="3146425"/>
            <a:ext cx="3148013"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42950" y="1982683"/>
            <a:ext cx="8420100" cy="2554545"/>
          </a:xfrm>
          <a:prstGeom prst="rect">
            <a:avLst/>
          </a:prstGeom>
        </p:spPr>
        <p:txBody>
          <a:bodyPr>
            <a:spAutoFit/>
          </a:bodyPr>
          <a:lstStyle/>
          <a:p>
            <a:pPr algn="ctr" eaLnBrk="1" fontAlgn="auto" hangingPunct="1">
              <a:spcBef>
                <a:spcPts val="0"/>
              </a:spcBef>
              <a:spcAft>
                <a:spcPts val="0"/>
              </a:spcAft>
              <a:defRPr/>
            </a:pPr>
            <a:endParaRPr lang="fa-IR" altLang="en-US" b="1" i="0" dirty="0">
              <a:ea typeface="Times New Roman" panose="02020603050405020304" pitchFamily="18" charset="0"/>
              <a:cs typeface="Titr" pitchFamily="2" charset="0"/>
            </a:endParaRPr>
          </a:p>
          <a:p>
            <a:pPr algn="ctr" eaLnBrk="1" fontAlgn="auto" hangingPunct="1">
              <a:spcBef>
                <a:spcPts val="0"/>
              </a:spcBef>
              <a:spcAft>
                <a:spcPts val="0"/>
              </a:spcAft>
              <a:defRPr/>
            </a:pPr>
            <a:r>
              <a:rPr lang="fa-IR" altLang="en-US" sz="4000" b="1" i="0" kern="0" cap="all" dirty="0">
                <a:ln w="5000" cmpd="sng">
                  <a:solidFill>
                    <a:srgbClr val="6EA0B0">
                      <a:tint val="80000"/>
                      <a:shade val="99000"/>
                      <a:satMod val="500000"/>
                    </a:srgbClr>
                  </a:solidFill>
                  <a:prstDash val="solid"/>
                </a:ln>
                <a:solidFill>
                  <a:srgbClr val="FF0000"/>
                </a:solidFill>
                <a:effectLst>
                  <a:outerShdw blurRad="50800" dist="38100" dir="5400000" algn="t" rotWithShape="0">
                    <a:prstClr val="black">
                      <a:alpha val="50000"/>
                    </a:prstClr>
                  </a:outerShdw>
                </a:effectLst>
                <a:latin typeface="Franklin Gothic Book"/>
                <a:cs typeface="Tahoma" panose="020B0604030504040204" pitchFamily="34" charset="0"/>
              </a:rPr>
              <a:t>درس طراحی معماری</a:t>
            </a:r>
            <a:endParaRPr lang="fa-IR" altLang="en-US" sz="3600" b="1" i="0" kern="0" cap="all" dirty="0">
              <a:ln w="5000" cmpd="sng">
                <a:solidFill>
                  <a:srgbClr val="6EA0B0">
                    <a:tint val="80000"/>
                    <a:shade val="99000"/>
                    <a:satMod val="500000"/>
                  </a:srgbClr>
                </a:solidFill>
                <a:prstDash val="solid"/>
              </a:ln>
              <a:solidFill>
                <a:srgbClr val="3B3B3B">
                  <a:lumMod val="50000"/>
                </a:srgbClr>
              </a:solidFill>
              <a:effectLst>
                <a:outerShdw blurRad="50800" dist="38100" dir="5400000" algn="t" rotWithShape="0">
                  <a:prstClr val="black">
                    <a:alpha val="50000"/>
                  </a:prstClr>
                </a:outerShdw>
              </a:effectLst>
              <a:latin typeface="Franklin Gothic Book"/>
              <a:cs typeface="Tahoma" panose="020B0604030504040204" pitchFamily="34" charset="0"/>
            </a:endParaRPr>
          </a:p>
          <a:p>
            <a:pPr algn="ctr" rtl="1">
              <a:defRPr/>
            </a:pPr>
            <a:r>
              <a:rPr lang="en-US" altLang="en-US" sz="3600" b="1" i="0" dirty="0">
                <a:solidFill>
                  <a:srgbClr val="002060"/>
                </a:solidFill>
                <a:ea typeface="Times New Roman" panose="02020603050405020304" pitchFamily="18" charset="0"/>
                <a:cs typeface="Titr" pitchFamily="2" charset="0"/>
              </a:rPr>
              <a:t>    </a:t>
            </a:r>
            <a:r>
              <a:rPr lang="fa-IR" altLang="en-US" sz="3600" b="1" i="0" dirty="0">
                <a:solidFill>
                  <a:srgbClr val="FF0066"/>
                </a:solidFill>
                <a:ea typeface="Times New Roman" panose="02020603050405020304" pitchFamily="18" charset="0"/>
                <a:cs typeface="Titr" pitchFamily="2" charset="0"/>
              </a:rPr>
              <a:t>دانشکده فنی وحرفه ای دختران ولیعصر(عج) تهران</a:t>
            </a:r>
            <a:endParaRPr lang="fa-IR" altLang="en-US" b="1" i="0" dirty="0">
              <a:solidFill>
                <a:srgbClr val="FF0066"/>
              </a:solidFill>
              <a:ea typeface="Times New Roman" panose="02020603050405020304" pitchFamily="18" charset="0"/>
              <a:cs typeface="Titr" pitchFamily="2" charset="0"/>
            </a:endParaRPr>
          </a:p>
          <a:p>
            <a:pPr rtl="1">
              <a:defRPr/>
            </a:pPr>
            <a:r>
              <a:rPr lang="fa-IR" altLang="en-US" sz="3200" b="1" i="0" dirty="0">
                <a:solidFill>
                  <a:srgbClr val="FF3300"/>
                </a:solidFill>
                <a:ea typeface="Times New Roman" panose="02020603050405020304" pitchFamily="18" charset="0"/>
                <a:cs typeface="Titr" pitchFamily="2" charset="0"/>
              </a:rPr>
              <a:t>(مدرس:آرزوگویای)</a:t>
            </a:r>
          </a:p>
          <a:p>
            <a:pPr rtl="1">
              <a:defRPr/>
            </a:pPr>
            <a:r>
              <a:rPr lang="fa-IR" altLang="en-US" sz="2400" b="1" i="0" dirty="0">
                <a:solidFill>
                  <a:srgbClr val="FF3300"/>
                </a:solidFill>
                <a:ea typeface="Times New Roman" panose="02020603050405020304" pitchFamily="18" charset="0"/>
                <a:cs typeface="Titr" pitchFamily="2" charset="0"/>
              </a:rPr>
              <a:t>ترم دوم1399-1398</a:t>
            </a:r>
            <a:endParaRPr lang="en-US" altLang="en-US" sz="2400" b="1" i="0" dirty="0">
              <a:solidFill>
                <a:srgbClr val="FF3300"/>
              </a:solidFill>
              <a:ea typeface="Times New Roman" panose="02020603050405020304" pitchFamily="18" charset="0"/>
              <a:cs typeface="Titr" pitchFamily="2" charset="0"/>
            </a:endParaRPr>
          </a:p>
        </p:txBody>
      </p:sp>
      <p:pic>
        <p:nvPicPr>
          <p:cNvPr id="4" name="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37376" y="-6298"/>
            <a:ext cx="1427390" cy="142739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03"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3"/>
          <p:cNvSpPr>
            <a:spLocks noGrp="1"/>
          </p:cNvSpPr>
          <p:nvPr>
            <p:ph sz="half" idx="2"/>
          </p:nvPr>
        </p:nvSpPr>
        <p:spPr>
          <a:xfrm>
            <a:off x="1784350" y="317500"/>
            <a:ext cx="7812088" cy="4914900"/>
          </a:xfrm>
        </p:spPr>
        <p:txBody>
          <a:bodyPr/>
          <a:lstStyle/>
          <a:p>
            <a:pPr marL="88900" indent="0" algn="just">
              <a:lnSpc>
                <a:spcPct val="150000"/>
              </a:lnSpc>
              <a:buFont typeface="Wingdings 2" panose="05020102010507070707" pitchFamily="18" charset="2"/>
              <a:buNone/>
            </a:pPr>
            <a:r>
              <a:rPr lang="fa-IR" altLang="en-US" sz="24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در کارهای کالاتراوا علاقه زیادی به ایده گرفتن از انسان،اعضای آن و یا حیوانات دیده می شود. یکی از ویژگی های دائمی پروژه های وی توانایی عجیب (( حرکت)) در آنهاست. این حرکت بی شک به علاقه او به شکل های طبیعی بستگی دارد. در ساختمان زیر او از پرواز یک پرنده کانسپت خود را گرفته است. با مشاهده فرم فوقانی آن می توانید متوجه این موضوع بشوید.</a:t>
            </a:r>
            <a:endParaRPr lang="en-US" altLang="en-US" sz="24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p:txBody>
      </p:sp>
      <p:pic>
        <p:nvPicPr>
          <p:cNvPr id="3584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0" y="3068638"/>
            <a:ext cx="35798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3644900"/>
            <a:ext cx="513080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4478232" y="2669"/>
            <a:ext cx="5427768" cy="938719"/>
          </a:xfrm>
          <a:prstGeom prst="rect">
            <a:avLst/>
          </a:prstGeom>
        </p:spPr>
        <p:txBody>
          <a:bodyPr wrap="none">
            <a:spAutoFit/>
          </a:bodyPr>
          <a:lstStyle/>
          <a:p>
            <a:pPr marL="396228" indent="-277359" algn="just" rtl="1">
              <a:lnSpc>
                <a:spcPct val="150000"/>
              </a:lnSpc>
              <a:buClr>
                <a:srgbClr val="2DA2BF"/>
              </a:buClr>
              <a:buSzPct val="68000"/>
              <a:defRPr/>
            </a:pPr>
            <a:r>
              <a:rPr lang="fa-IR" altLang="en-US" sz="4000" b="1" dirty="0">
                <a:solidFill>
                  <a:srgbClr val="006B8D"/>
                </a:solidFill>
                <a:effectLst>
                  <a:outerShdw blurRad="50000" dist="30000" dir="5400000" algn="tl" rotWithShape="0">
                    <a:srgbClr val="000000">
                      <a:alpha val="30000"/>
                    </a:srgbClr>
                  </a:outerShdw>
                </a:effectLst>
                <a:latin typeface="Arial" pitchFamily="34" charset="0"/>
                <a:ea typeface="+mj-ea"/>
                <a:cs typeface="+mj-cs"/>
              </a:rPr>
              <a:t>پائول اندرو </a:t>
            </a:r>
            <a:r>
              <a:rPr lang="fa-IR" sz="4000" b="1" dirty="0" smtClean="0">
                <a:solidFill>
                  <a:srgbClr val="006B8D"/>
                </a:solidFill>
                <a:effectLst>
                  <a:outerShdw blurRad="50000" dist="30000" dir="5400000" algn="tl" rotWithShape="0">
                    <a:srgbClr val="000000">
                      <a:alpha val="30000"/>
                    </a:srgbClr>
                  </a:outerShdw>
                </a:effectLst>
                <a:latin typeface="Arial" pitchFamily="34" charset="0"/>
                <a:ea typeface="+mj-ea"/>
                <a:cs typeface="+mj-cs"/>
              </a:rPr>
              <a:t>مرکز </a:t>
            </a:r>
            <a:r>
              <a:rPr lang="fa-IR" sz="4000" b="1" dirty="0">
                <a:solidFill>
                  <a:srgbClr val="006B8D"/>
                </a:solidFill>
                <a:effectLst>
                  <a:outerShdw blurRad="50000" dist="30000" dir="5400000" algn="tl" rotWithShape="0">
                    <a:srgbClr val="000000">
                      <a:alpha val="30000"/>
                    </a:srgbClr>
                  </a:outerShdw>
                </a:effectLst>
                <a:latin typeface="Arial" pitchFamily="34" charset="0"/>
                <a:ea typeface="+mj-ea"/>
                <a:cs typeface="+mj-cs"/>
              </a:rPr>
              <a:t>هنر های خاور دور</a:t>
            </a:r>
            <a:endParaRPr lang="en-US" sz="4000" b="1" dirty="0">
              <a:solidFill>
                <a:srgbClr val="006B8D"/>
              </a:solidFill>
              <a:effectLst>
                <a:outerShdw blurRad="50000" dist="30000" dir="5400000" algn="tl" rotWithShape="0">
                  <a:srgbClr val="000000">
                    <a:alpha val="30000"/>
                  </a:srgbClr>
                </a:outerShdw>
              </a:effectLst>
              <a:latin typeface="Arial" pitchFamily="34" charset="0"/>
              <a:ea typeface="+mj-ea"/>
              <a:cs typeface="+mj-cs"/>
            </a:endParaRPr>
          </a:p>
        </p:txBody>
      </p:sp>
      <p:sp>
        <p:nvSpPr>
          <p:cNvPr id="36867" name="Rectangle 2"/>
          <p:cNvSpPr>
            <a:spLocks noChangeArrowheads="1"/>
          </p:cNvSpPr>
          <p:nvPr/>
        </p:nvSpPr>
        <p:spPr bwMode="auto">
          <a:xfrm>
            <a:off x="1136576" y="941388"/>
            <a:ext cx="84582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just" rtl="1" eaLnBrk="1" hangingPunct="1">
              <a:lnSpc>
                <a:spcPct val="150000"/>
              </a:lnSpc>
            </a:pPr>
            <a:r>
              <a:rPr lang="fa-IR" altLang="en-US" sz="2400" i="0" dirty="0">
                <a:solidFill>
                  <a:srgbClr val="002060"/>
                </a:solidFill>
                <a:ea typeface="Times New Roman" panose="02020603050405020304" pitchFamily="18" charset="0"/>
                <a:cs typeface="B Nazanin" panose="00000400000000000000" pitchFamily="2" charset="-78"/>
              </a:rPr>
              <a:t>این ساختمان در شانگهای چین ساخته شده است . </a:t>
            </a:r>
            <a:r>
              <a:rPr lang="fa-IR" altLang="en-US" sz="2400" i="0" dirty="0" smtClean="0">
                <a:solidFill>
                  <a:srgbClr val="002060"/>
                </a:solidFill>
                <a:ea typeface="Times New Roman" panose="02020603050405020304" pitchFamily="18" charset="0"/>
                <a:cs typeface="B Nazanin" panose="00000400000000000000" pitchFamily="2" charset="-78"/>
              </a:rPr>
              <a:t>پائول اندرو </a:t>
            </a:r>
            <a:r>
              <a:rPr lang="fa-IR" altLang="en-US" sz="2400" i="0" dirty="0">
                <a:solidFill>
                  <a:srgbClr val="002060"/>
                </a:solidFill>
                <a:ea typeface="Times New Roman" panose="02020603050405020304" pitchFamily="18" charset="0"/>
                <a:cs typeface="B Nazanin" panose="00000400000000000000" pitchFamily="2" charset="-78"/>
              </a:rPr>
              <a:t>معمار این ساختمان ایده طرح خود را از فرم کلی یک گل گرفته است.</a:t>
            </a:r>
          </a:p>
        </p:txBody>
      </p:sp>
      <p:pic>
        <p:nvPicPr>
          <p:cNvPr id="368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95500"/>
            <a:ext cx="41275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9525" y="3141663"/>
            <a:ext cx="470217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3050" y="4270375"/>
            <a:ext cx="42799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1285875" y="230188"/>
            <a:ext cx="819150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just" rtl="1" eaLnBrk="1" hangingPunct="1">
              <a:spcBef>
                <a:spcPct val="50000"/>
              </a:spcBef>
              <a:defRPr/>
            </a:pPr>
            <a:endParaRPr lang="fa-IR" altLang="en-US" sz="2600" b="1" i="0" dirty="0" smtClean="0">
              <a:cs typeface="B Nazanin" panose="00000400000000000000" pitchFamily="2" charset="-78"/>
            </a:endParaRPr>
          </a:p>
          <a:p>
            <a:pPr algn="just" rtl="1" eaLnBrk="1" hangingPunct="1">
              <a:spcBef>
                <a:spcPct val="50000"/>
              </a:spcBef>
              <a:defRPr/>
            </a:pPr>
            <a:endParaRPr lang="fa-IR" altLang="en-US" sz="2167" b="1" dirty="0" smtClean="0">
              <a:cs typeface="B Nazanin" panose="00000400000000000000" pitchFamily="2" charset="-78"/>
            </a:endParaRPr>
          </a:p>
          <a:p>
            <a:pPr algn="just" rtl="1" eaLnBrk="1" hangingPunct="1">
              <a:spcBef>
                <a:spcPct val="50000"/>
              </a:spcBef>
              <a:defRPr/>
            </a:pPr>
            <a:endParaRPr lang="en-US" altLang="en-US" sz="3467" i="0" dirty="0" smtClean="0">
              <a:cs typeface="B Lotus" panose="00000400000000000000" pitchFamily="2" charset="-78"/>
            </a:endParaRPr>
          </a:p>
        </p:txBody>
      </p:sp>
      <p:sp>
        <p:nvSpPr>
          <p:cNvPr id="2" name="Rectangle 1"/>
          <p:cNvSpPr/>
          <p:nvPr/>
        </p:nvSpPr>
        <p:spPr>
          <a:xfrm>
            <a:off x="4418806" y="82551"/>
            <a:ext cx="1925638" cy="1308100"/>
          </a:xfrm>
          <a:prstGeom prst="rect">
            <a:avLst/>
          </a:prstGeom>
        </p:spPr>
        <p:txBody>
          <a:bodyPr wrap="none">
            <a:spAutoFit/>
          </a:bodyPr>
          <a:lstStyle/>
          <a:p>
            <a:pPr algn="ctr" eaLnBrk="1" hangingPunct="1">
              <a:defRPr/>
            </a:pPr>
            <a:r>
              <a:rPr lang="fa-IR" altLang="zh-CN" sz="4000" b="1" dirty="0">
                <a:solidFill>
                  <a:srgbClr val="006B8D"/>
                </a:solidFill>
                <a:effectLst>
                  <a:outerShdw blurRad="50000" dist="30000" dir="5400000" algn="tl" rotWithShape="0">
                    <a:srgbClr val="000000">
                      <a:alpha val="30000"/>
                    </a:srgbClr>
                  </a:outerShdw>
                </a:effectLst>
                <a:latin typeface="Arial" pitchFamily="34" charset="0"/>
                <a:ea typeface="+mj-ea"/>
                <a:cs typeface="+mj-cs"/>
              </a:rPr>
              <a:t>روند طراحی</a:t>
            </a:r>
            <a:r>
              <a:rPr lang="fa-IR" altLang="zh-CN" sz="4333" b="1" dirty="0">
                <a:solidFill>
                  <a:srgbClr val="FFFF66"/>
                </a:solidFill>
              </a:rPr>
              <a:t/>
            </a:r>
            <a:br>
              <a:rPr lang="fa-IR" altLang="zh-CN" sz="4333" b="1" dirty="0">
                <a:solidFill>
                  <a:srgbClr val="FFFF66"/>
                </a:solidFill>
              </a:rPr>
            </a:br>
            <a:endParaRPr lang="en-US" sz="3900" dirty="0">
              <a:solidFill>
                <a:srgbClr val="0070C0"/>
              </a:solidFill>
              <a:latin typeface="Cambria" panose="02040503050406030204" pitchFamily="18" charset="0"/>
              <a:ea typeface="+mj-ea"/>
              <a:cs typeface="Titr" pitchFamily="2" charset="0"/>
            </a:endParaRPr>
          </a:p>
        </p:txBody>
      </p:sp>
      <p:sp>
        <p:nvSpPr>
          <p:cNvPr id="40964" name="Rectangle 2"/>
          <p:cNvSpPr>
            <a:spLocks noChangeArrowheads="1"/>
          </p:cNvSpPr>
          <p:nvPr/>
        </p:nvSpPr>
        <p:spPr bwMode="auto">
          <a:xfrm>
            <a:off x="992561" y="736601"/>
            <a:ext cx="891344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just" rtl="1" eaLnBrk="1" hangingPunct="1">
              <a:lnSpc>
                <a:spcPct val="150000"/>
              </a:lnSpc>
              <a:defRPr/>
            </a:pPr>
            <a:r>
              <a:rPr lang="fa-IR" altLang="en-US" sz="2600" b="1" i="0" dirty="0" smtClean="0">
                <a:solidFill>
                  <a:srgbClr val="002060"/>
                </a:solidFill>
                <a:ea typeface="Times New Roman" panose="02020603050405020304" pitchFamily="18" charset="0"/>
                <a:cs typeface="B Nazanin" panose="00000400000000000000" pitchFamily="2" charset="-78"/>
              </a:rPr>
              <a:t>برای نشان دادن ایده در طراحی از فرم و شکلهای کلی در طرح می توان استفاده کرد.</a:t>
            </a:r>
          </a:p>
          <a:p>
            <a:pPr marL="457200" indent="-457200" algn="just" rtl="1" eaLnBrk="1" hangingPunct="1">
              <a:lnSpc>
                <a:spcPct val="150000"/>
              </a:lnSpc>
              <a:buFont typeface="Arial" panose="020B0604020202020204" pitchFamily="34" charset="0"/>
              <a:buChar char="•"/>
              <a:defRPr/>
            </a:pPr>
            <a:r>
              <a:rPr lang="fa-IR" altLang="en-US" sz="2600" b="1" i="0" dirty="0" smtClean="0">
                <a:solidFill>
                  <a:srgbClr val="002060"/>
                </a:solidFill>
                <a:ea typeface="Times New Roman" panose="02020603050405020304" pitchFamily="18" charset="0"/>
                <a:cs typeface="B Nazanin" panose="00000400000000000000" pitchFamily="2" charset="-78"/>
              </a:rPr>
              <a:t>فرم منحنی به عنوان نماد روح و احساسی که در سنت یافت میشود.</a:t>
            </a:r>
          </a:p>
          <a:p>
            <a:pPr marL="457200" indent="-457200" algn="just" rtl="1" eaLnBrk="1" hangingPunct="1">
              <a:lnSpc>
                <a:spcPct val="150000"/>
              </a:lnSpc>
              <a:buFont typeface="Arial" panose="020B0604020202020204" pitchFamily="34" charset="0"/>
              <a:buChar char="•"/>
              <a:defRPr/>
            </a:pPr>
            <a:r>
              <a:rPr lang="fa-IR" altLang="en-US" sz="2600" b="1" i="0" dirty="0" smtClean="0">
                <a:solidFill>
                  <a:srgbClr val="002060"/>
                </a:solidFill>
                <a:ea typeface="Times New Roman" panose="02020603050405020304" pitchFamily="18" charset="0"/>
                <a:cs typeface="B Nazanin" panose="00000400000000000000" pitchFamily="2" charset="-78"/>
              </a:rPr>
              <a:t>فرم مکعب به عنوان نماد مدرنیسم. </a:t>
            </a:r>
          </a:p>
          <a:p>
            <a:pPr marL="457200" indent="-457200" algn="just" rtl="1" eaLnBrk="1" hangingPunct="1">
              <a:lnSpc>
                <a:spcPct val="150000"/>
              </a:lnSpc>
              <a:buFont typeface="Arial" panose="020B0604020202020204" pitchFamily="34" charset="0"/>
              <a:buChar char="•"/>
              <a:defRPr/>
            </a:pPr>
            <a:r>
              <a:rPr lang="fa-IR" altLang="en-US" sz="2600" b="1" i="0" dirty="0" smtClean="0">
                <a:solidFill>
                  <a:srgbClr val="002060"/>
                </a:solidFill>
                <a:ea typeface="Times New Roman" panose="02020603050405020304" pitchFamily="18" charset="0"/>
                <a:cs typeface="B Nazanin" panose="00000400000000000000" pitchFamily="2" charset="-78"/>
              </a:rPr>
              <a:t>فرم خطی و شفاف به عنوان نماد گرایش های جدید که مرتب تغییر مسیر می دهند و راهی جدید در پیش می گیرند.</a:t>
            </a:r>
            <a:endParaRPr lang="en-US" altLang="en-US" sz="2600" b="1" i="0" dirty="0" smtClean="0">
              <a:solidFill>
                <a:srgbClr val="002060"/>
              </a:solidFill>
              <a:ea typeface="Times New Roman" panose="02020603050405020304" pitchFamily="18" charset="0"/>
              <a:cs typeface="B Nazanin" panose="00000400000000000000" pitchFamily="2" charset="-78"/>
            </a:endParaRPr>
          </a:p>
          <a:p>
            <a:pPr algn="r" eaLnBrk="1" hangingPunct="1">
              <a:spcBef>
                <a:spcPct val="50000"/>
              </a:spcBef>
              <a:defRPr/>
            </a:pPr>
            <a:endParaRPr lang="en-US" altLang="en-US" sz="2600" dirty="0" smtClean="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2073275" y="320675"/>
            <a:ext cx="819150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just" rtl="1" eaLnBrk="1" hangingPunct="1">
              <a:spcBef>
                <a:spcPct val="50000"/>
              </a:spcBef>
              <a:defRPr/>
            </a:pPr>
            <a:endParaRPr lang="fa-IR" altLang="en-US" sz="2600" b="1" i="0" dirty="0" smtClean="0">
              <a:cs typeface="B Nazanin" panose="00000400000000000000" pitchFamily="2" charset="-78"/>
            </a:endParaRPr>
          </a:p>
          <a:p>
            <a:pPr algn="just" rtl="1" eaLnBrk="1" hangingPunct="1">
              <a:spcBef>
                <a:spcPct val="50000"/>
              </a:spcBef>
              <a:defRPr/>
            </a:pPr>
            <a:endParaRPr lang="fa-IR" altLang="en-US" sz="2167" b="1" dirty="0" smtClean="0">
              <a:cs typeface="B Nazanin" panose="00000400000000000000" pitchFamily="2" charset="-78"/>
            </a:endParaRPr>
          </a:p>
          <a:p>
            <a:pPr algn="just" rtl="1" eaLnBrk="1" hangingPunct="1">
              <a:spcBef>
                <a:spcPct val="50000"/>
              </a:spcBef>
              <a:defRPr/>
            </a:pPr>
            <a:endParaRPr lang="en-US" altLang="en-US" sz="3467" i="0" dirty="0" smtClean="0">
              <a:cs typeface="B Lotus" panose="00000400000000000000" pitchFamily="2" charset="-78"/>
            </a:endParaRPr>
          </a:p>
        </p:txBody>
      </p:sp>
      <p:sp>
        <p:nvSpPr>
          <p:cNvPr id="40963" name="Rectangle 2"/>
          <p:cNvSpPr>
            <a:spLocks noChangeArrowheads="1"/>
          </p:cNvSpPr>
          <p:nvPr/>
        </p:nvSpPr>
        <p:spPr bwMode="auto">
          <a:xfrm>
            <a:off x="1424608" y="201112"/>
            <a:ext cx="83470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r" eaLnBrk="1" hangingPunct="1"/>
            <a:r>
              <a:rPr lang="fa-IR" altLang="en-US" sz="2600" b="1" i="0" dirty="0">
                <a:solidFill>
                  <a:srgbClr val="002060"/>
                </a:solidFill>
                <a:ea typeface="Times New Roman" panose="02020603050405020304" pitchFamily="18" charset="0"/>
                <a:cs typeface="B Nazanin" panose="00000400000000000000" pitchFamily="2" charset="-78"/>
              </a:rPr>
              <a:t>1- انتخاب فرم منحنی به عنوان نمادی از روح واحساس نهفته در سنت</a:t>
            </a:r>
          </a:p>
          <a:p>
            <a:pPr algn="r" eaLnBrk="1" hangingPunct="1"/>
            <a:endParaRPr lang="en-US" altLang="en-US" sz="2600" dirty="0">
              <a:solidFill>
                <a:srgbClr val="FFFF66"/>
              </a:solidFill>
              <a:ea typeface="Times New Roman" panose="02020603050405020304" pitchFamily="18" charset="0"/>
              <a:cs typeface="B Nazanin" panose="00000400000000000000" pitchFamily="2" charset="-78"/>
            </a:endParaRPr>
          </a:p>
          <a:p>
            <a:pPr algn="r" eaLnBrk="1" hangingPunct="1"/>
            <a:endParaRPr lang="en-US" altLang="en-US" sz="2600" dirty="0">
              <a:solidFill>
                <a:srgbClr val="FFFF66"/>
              </a:solidFill>
              <a:ea typeface="Times New Roman" panose="02020603050405020304" pitchFamily="18" charset="0"/>
              <a:cs typeface="B Nazanin" panose="00000400000000000000" pitchFamily="2" charset="-78"/>
            </a:endParaRPr>
          </a:p>
          <a:p>
            <a:pPr algn="r" eaLnBrk="1" hangingPunct="1">
              <a:spcBef>
                <a:spcPct val="50000"/>
              </a:spcBef>
            </a:pPr>
            <a:endParaRPr lang="en-US" altLang="en-US" sz="2600" dirty="0">
              <a:latin typeface="Arial" panose="020B0604020202020204" pitchFamily="34" charset="0"/>
              <a:ea typeface="Times New Roman" panose="02020603050405020304" pitchFamily="18" charset="0"/>
              <a:cs typeface="Arial" panose="020B0604020202020204" pitchFamily="34" charset="0"/>
            </a:endParaRPr>
          </a:p>
        </p:txBody>
      </p:sp>
      <p:pic>
        <p:nvPicPr>
          <p:cNvPr id="4096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1245" y="1916832"/>
            <a:ext cx="627380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1285875" y="230188"/>
            <a:ext cx="819150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just" rtl="1" eaLnBrk="1" hangingPunct="1">
              <a:spcBef>
                <a:spcPct val="50000"/>
              </a:spcBef>
              <a:defRPr/>
            </a:pPr>
            <a:endParaRPr lang="fa-IR" altLang="en-US" sz="2600" b="1" i="0" dirty="0" smtClean="0">
              <a:cs typeface="B Nazanin" panose="00000400000000000000" pitchFamily="2" charset="-78"/>
            </a:endParaRPr>
          </a:p>
          <a:p>
            <a:pPr algn="just" rtl="1" eaLnBrk="1" hangingPunct="1">
              <a:spcBef>
                <a:spcPct val="50000"/>
              </a:spcBef>
              <a:defRPr/>
            </a:pPr>
            <a:endParaRPr lang="fa-IR" altLang="en-US" sz="2167" b="1" dirty="0" smtClean="0">
              <a:cs typeface="B Nazanin" panose="00000400000000000000" pitchFamily="2" charset="-78"/>
            </a:endParaRPr>
          </a:p>
          <a:p>
            <a:pPr algn="just" rtl="1" eaLnBrk="1" hangingPunct="1">
              <a:spcBef>
                <a:spcPct val="50000"/>
              </a:spcBef>
              <a:defRPr/>
            </a:pPr>
            <a:endParaRPr lang="en-US" altLang="en-US" sz="3467" i="0" dirty="0" smtClean="0">
              <a:cs typeface="B Lotus" panose="00000400000000000000" pitchFamily="2" charset="-78"/>
            </a:endParaRPr>
          </a:p>
        </p:txBody>
      </p:sp>
      <p:sp>
        <p:nvSpPr>
          <p:cNvPr id="4" name="Rectangle 3"/>
          <p:cNvSpPr/>
          <p:nvPr/>
        </p:nvSpPr>
        <p:spPr>
          <a:xfrm>
            <a:off x="4440930" y="150660"/>
            <a:ext cx="5434012" cy="1108075"/>
          </a:xfrm>
          <a:prstGeom prst="rect">
            <a:avLst/>
          </a:prstGeom>
        </p:spPr>
        <p:txBody>
          <a:bodyPr wrap="none">
            <a:spAutoFit/>
          </a:bodyPr>
          <a:lstStyle/>
          <a:p>
            <a:pPr algn="ctr" eaLnBrk="1" hangingPunct="1">
              <a:defRPr/>
            </a:pPr>
            <a:r>
              <a:rPr lang="fa-IR" altLang="en-US" sz="2600" b="1" i="0" dirty="0">
                <a:solidFill>
                  <a:srgbClr val="002060"/>
                </a:solidFill>
                <a:ea typeface="Times New Roman" panose="02020603050405020304" pitchFamily="18" charset="0"/>
                <a:cs typeface="B Nazanin" panose="00000400000000000000" pitchFamily="2" charset="-78"/>
              </a:rPr>
              <a:t>2-فرم مکعب به عنوان نمادی از جریانات مدرن</a:t>
            </a:r>
            <a:r>
              <a:rPr lang="fa-IR" altLang="zh-CN" sz="4000" b="1" dirty="0">
                <a:solidFill>
                  <a:srgbClr val="006B8D"/>
                </a:solidFill>
                <a:effectLst>
                  <a:outerShdw blurRad="50000" dist="30000" dir="5400000" algn="tl" rotWithShape="0">
                    <a:srgbClr val="000000">
                      <a:alpha val="30000"/>
                    </a:srgbClr>
                  </a:outerShdw>
                </a:effectLst>
                <a:latin typeface="Arial" pitchFamily="34" charset="0"/>
                <a:ea typeface="+mj-ea"/>
                <a:cs typeface="+mj-cs"/>
              </a:rPr>
              <a:t/>
            </a:r>
            <a:br>
              <a:rPr lang="fa-IR" altLang="zh-CN" sz="4000" b="1" dirty="0">
                <a:solidFill>
                  <a:srgbClr val="006B8D"/>
                </a:solidFill>
                <a:effectLst>
                  <a:outerShdw blurRad="50000" dist="30000" dir="5400000" algn="tl" rotWithShape="0">
                    <a:srgbClr val="000000">
                      <a:alpha val="30000"/>
                    </a:srgbClr>
                  </a:outerShdw>
                </a:effectLst>
                <a:latin typeface="Arial" pitchFamily="34" charset="0"/>
                <a:ea typeface="+mj-ea"/>
                <a:cs typeface="+mj-cs"/>
              </a:rPr>
            </a:br>
            <a:endParaRPr lang="en-US" sz="4000" b="1" dirty="0">
              <a:solidFill>
                <a:srgbClr val="006B8D"/>
              </a:solidFill>
              <a:effectLst>
                <a:outerShdw blurRad="50000" dist="30000" dir="5400000" algn="tl" rotWithShape="0">
                  <a:srgbClr val="000000">
                    <a:alpha val="30000"/>
                  </a:srgbClr>
                </a:outerShdw>
              </a:effectLst>
              <a:latin typeface="Arial" pitchFamily="34" charset="0"/>
              <a:ea typeface="+mj-ea"/>
              <a:cs typeface="+mj-cs"/>
            </a:endParaRPr>
          </a:p>
        </p:txBody>
      </p:sp>
      <p:pic>
        <p:nvPicPr>
          <p:cNvPr id="430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650" y="1644650"/>
            <a:ext cx="876935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5178" y="1340768"/>
            <a:ext cx="8647113"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6"/>
          <p:cNvSpPr>
            <a:spLocks noChangeArrowheads="1"/>
          </p:cNvSpPr>
          <p:nvPr/>
        </p:nvSpPr>
        <p:spPr bwMode="auto">
          <a:xfrm>
            <a:off x="5313040" y="260648"/>
            <a:ext cx="41275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ctr" eaLnBrk="1" hangingPunct="1"/>
            <a:r>
              <a:rPr lang="fa-IR" altLang="en-US" sz="2600" b="1" i="0" dirty="0">
                <a:solidFill>
                  <a:srgbClr val="002060"/>
                </a:solidFill>
                <a:ea typeface="Times New Roman" panose="02020603050405020304" pitchFamily="18" charset="0"/>
                <a:cs typeface="B Nazanin" panose="00000400000000000000" pitchFamily="2" charset="-78"/>
              </a:rPr>
              <a:t>3-اضافه شدن  نماد جریانات جدید</a:t>
            </a:r>
            <a:endParaRPr lang="en-US" altLang="en-US" sz="2600" b="1" i="0" dirty="0">
              <a:solidFill>
                <a:srgbClr val="002060"/>
              </a:solidFill>
              <a:ea typeface="Times New Roman" panose="02020603050405020304" pitchFamily="18" charset="0"/>
              <a:cs typeface="B Nazanin" panose="00000400000000000000" pitchFamily="2" charset="-78"/>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ChangeArrowheads="1"/>
          </p:cNvSpPr>
          <p:nvPr/>
        </p:nvSpPr>
        <p:spPr bwMode="auto">
          <a:xfrm>
            <a:off x="6320197" y="260648"/>
            <a:ext cx="34813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eaLnBrk="1" hangingPunct="1"/>
            <a:r>
              <a:rPr lang="fa-IR" altLang="en-US" sz="2600" b="1" i="0" dirty="0">
                <a:solidFill>
                  <a:srgbClr val="002060"/>
                </a:solidFill>
                <a:ea typeface="Times New Roman" panose="02020603050405020304" pitchFamily="18" charset="0"/>
                <a:cs typeface="B Nazanin" panose="00000400000000000000" pitchFamily="2" charset="-78"/>
              </a:rPr>
              <a:t>4- برهم كنش خطوط و فرمها</a:t>
            </a:r>
            <a:endParaRPr lang="en-US" altLang="en-US" sz="2600" b="1" i="0" dirty="0">
              <a:solidFill>
                <a:srgbClr val="002060"/>
              </a:solidFill>
              <a:ea typeface="Times New Roman" panose="02020603050405020304" pitchFamily="18" charset="0"/>
              <a:cs typeface="B Nazanin" panose="00000400000000000000" pitchFamily="2" charset="-78"/>
            </a:endParaRPr>
          </a:p>
        </p:txBody>
      </p:sp>
      <p:pic>
        <p:nvPicPr>
          <p:cNvPr id="4608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0" y="1268413"/>
            <a:ext cx="89154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1712640" y="260648"/>
            <a:ext cx="85963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eaLnBrk="1" hangingPunct="1"/>
            <a:r>
              <a:rPr lang="fa-IR" altLang="en-US" sz="2600" b="1" i="0" dirty="0">
                <a:solidFill>
                  <a:srgbClr val="002060"/>
                </a:solidFill>
                <a:ea typeface="Times New Roman" panose="02020603050405020304" pitchFamily="18" charset="0"/>
                <a:cs typeface="B Nazanin" panose="00000400000000000000" pitchFamily="2" charset="-78"/>
              </a:rPr>
              <a:t>5-هندسه به عنوان عامل نظم دهنده خطوط را تحت تاثیر قرار می دهد.</a:t>
            </a:r>
            <a:endParaRPr lang="en-US" altLang="en-US" sz="2600" b="1" i="0" dirty="0">
              <a:solidFill>
                <a:srgbClr val="002060"/>
              </a:solidFill>
              <a:ea typeface="Times New Roman" panose="02020603050405020304" pitchFamily="18" charset="0"/>
              <a:cs typeface="B Nazanin" panose="00000400000000000000" pitchFamily="2" charset="-78"/>
            </a:endParaRPr>
          </a:p>
        </p:txBody>
      </p:sp>
      <p:pic>
        <p:nvPicPr>
          <p:cNvPr id="4710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16113"/>
            <a:ext cx="8915400"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6681192" y="260648"/>
            <a:ext cx="29892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eaLnBrk="1" hangingPunct="1"/>
            <a:r>
              <a:rPr lang="fa-IR" altLang="en-US" sz="2600" b="1" i="0" dirty="0">
                <a:solidFill>
                  <a:srgbClr val="002060"/>
                </a:solidFill>
                <a:ea typeface="Times New Roman" panose="02020603050405020304" pitchFamily="18" charset="0"/>
                <a:cs typeface="B Nazanin" panose="00000400000000000000" pitchFamily="2" charset="-78"/>
              </a:rPr>
              <a:t>6-اضافه شدن خط نهایی</a:t>
            </a:r>
            <a:endParaRPr lang="en-US" altLang="en-US" sz="2600" b="1" i="0" dirty="0">
              <a:solidFill>
                <a:srgbClr val="002060"/>
              </a:solidFill>
              <a:ea typeface="Times New Roman" panose="02020603050405020304" pitchFamily="18" charset="0"/>
              <a:cs typeface="B Nazanin" panose="00000400000000000000" pitchFamily="2" charset="-78"/>
            </a:endParaRPr>
          </a:p>
        </p:txBody>
      </p:sp>
      <p:pic>
        <p:nvPicPr>
          <p:cNvPr id="4813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6313" y="1844675"/>
            <a:ext cx="89154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064568" y="116632"/>
            <a:ext cx="8841432" cy="6120680"/>
          </a:xfrm>
        </p:spPr>
        <p:txBody>
          <a:bodyPr/>
          <a:lstStyle/>
          <a:p>
            <a:pPr marL="90488" indent="0">
              <a:buNone/>
            </a:pPr>
            <a:r>
              <a:rPr lang="fa-IR" altLang="en-US" sz="2600" b="1" dirty="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rPr>
              <a:t>تمرین و </a:t>
            </a:r>
            <a:r>
              <a:rPr lang="fa-IR" altLang="en-US" sz="2600" b="1" dirty="0" smtClean="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rPr>
              <a:t>کسب مهارت</a:t>
            </a:r>
            <a:r>
              <a:rPr lang="fa-IR" altLang="en-US" sz="2600" b="1" dirty="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rPr>
              <a:t>:</a:t>
            </a:r>
          </a:p>
          <a:p>
            <a:pPr marL="90488" indent="0">
              <a:buNone/>
            </a:pPr>
            <a:r>
              <a:rPr lang="fa-IR" altLang="en-US"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تجزیه و تحلیل و بررسی نمونه های موردی داخلی و خارجی با توجه به تقسیم بندی گروه های کلاسی و انتخاب نمونه ها انجام شود.</a:t>
            </a:r>
            <a:endParaRPr lang="fa-IR"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a:p>
            <a:pPr marL="90488" indent="0">
              <a:buNone/>
            </a:pPr>
            <a:endParaRPr lang="fa-IR"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a:p>
            <a:pPr>
              <a:buFont typeface="Wingdings" panose="05000000000000000000" pitchFamily="2" charset="2"/>
              <a:buChar char="v"/>
            </a:pPr>
            <a:r>
              <a:rPr lang="fa-IR"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دانشجویان عزیز نمونه ها هر کدام بصورت مجزا در برنامه پاورپونت انجام شود.</a:t>
            </a:r>
            <a:endParaRPr lang="en-US"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203526087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1280592" y="-419"/>
            <a:ext cx="8162131" cy="6694140"/>
          </a:xfrm>
          <a:prstGeom prst="rect">
            <a:avLst/>
          </a:prstGeom>
          <a:noFill/>
          <a:ln w="9525">
            <a:noFill/>
            <a:miter lim="800000"/>
            <a:headEnd/>
            <a:tailEnd/>
          </a:ln>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rtl="1" eaLnBrk="1" hangingPunct="1">
              <a:spcBef>
                <a:spcPct val="50000"/>
              </a:spcBef>
              <a:defRPr/>
            </a:pPr>
            <a:endParaRPr lang="fa-IR" sz="3900" b="1" i="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rtl="1" eaLnBrk="1" hangingPunct="1">
              <a:spcBef>
                <a:spcPct val="50000"/>
              </a:spcBef>
              <a:defRPr/>
            </a:pPr>
            <a:endParaRPr lang="fa-IR" sz="3900" b="1" i="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rtl="1" eaLnBrk="1" hangingPunct="1">
              <a:spcBef>
                <a:spcPct val="50000"/>
              </a:spcBef>
              <a:defRPr/>
            </a:pPr>
            <a:r>
              <a:rPr lang="fa-IR" sz="7150" b="1" i="0" cap="all" dirty="0">
                <a:ln w="0"/>
                <a:solidFill>
                  <a:srgbClr val="CC0066"/>
                </a:solidFill>
                <a:effectLst>
                  <a:reflection blurRad="12700" stA="50000" endPos="50000" dist="5000" dir="5400000" sy="-100000" rotWithShape="0"/>
                </a:effectLst>
              </a:rPr>
              <a:t>جلسات</a:t>
            </a:r>
          </a:p>
          <a:p>
            <a:pPr algn="ctr" rtl="1" eaLnBrk="1" hangingPunct="1">
              <a:spcBef>
                <a:spcPct val="50000"/>
              </a:spcBef>
              <a:defRPr/>
            </a:pPr>
            <a:r>
              <a:rPr lang="fa-IR" sz="7150" b="1" i="0" cap="all" dirty="0">
                <a:ln w="0"/>
                <a:solidFill>
                  <a:srgbClr val="CC0066"/>
                </a:solidFill>
                <a:effectLst>
                  <a:reflection blurRad="12700" stA="50000" endPos="50000" dist="5000" dir="5400000" sy="-100000" rotWithShape="0"/>
                </a:effectLst>
                <a:cs typeface="B Nazanin" pitchFamily="2" charset="-78"/>
              </a:rPr>
              <a:t>5-1</a:t>
            </a:r>
            <a:endParaRPr lang="fa-IR" sz="7800" b="1" i="0" dirty="0">
              <a:ln w="1905"/>
              <a:solidFill>
                <a:schemeClr val="bg2">
                  <a:lumMod val="25000"/>
                </a:schemeClr>
              </a:solidFill>
              <a:effectLst>
                <a:innerShdw blurRad="69850" dist="43180" dir="5400000">
                  <a:srgbClr val="000000">
                    <a:alpha val="65000"/>
                  </a:srgbClr>
                </a:innerShdw>
                <a:reflection blurRad="6350" stA="55000" endA="300" endPos="45500" dir="5400000" sy="-100000" algn="bl" rotWithShape="0"/>
              </a:effectLst>
              <a:cs typeface="B Nazanin" pitchFamily="2" charset="-78"/>
            </a:endParaRPr>
          </a:p>
          <a:p>
            <a:pPr algn="just" rtl="1" eaLnBrk="1" hangingPunct="1">
              <a:lnSpc>
                <a:spcPct val="150000"/>
              </a:lnSpc>
              <a:spcBef>
                <a:spcPct val="50000"/>
              </a:spcBef>
              <a:defRPr/>
            </a:pPr>
            <a:r>
              <a:rPr lang="fa-IR" sz="5850" b="1" i="0" cap="all" dirty="0">
                <a:ln w="0"/>
                <a:effectLst>
                  <a:reflection blurRad="12700" stA="50000" endPos="50000" dist="5000" dir="5400000" sy="-100000" rotWithShape="0"/>
                </a:effectLst>
                <a:cs typeface="B Lotus" pitchFamily="2" charset="-78"/>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6">
                                            <p:txEl>
                                              <p:pRg st="2" end="2"/>
                                            </p:txEl>
                                          </p:spTgt>
                                        </p:tgtEl>
                                        <p:attrNameLst>
                                          <p:attrName>style.visibility</p:attrName>
                                        </p:attrNameLst>
                                      </p:cBhvr>
                                      <p:to>
                                        <p:strVal val="visible"/>
                                      </p:to>
                                    </p:set>
                                    <p:animEffect transition="in" filter="fade">
                                      <p:cBhvr>
                                        <p:cTn id="7" dur="2000"/>
                                        <p:tgtEl>
                                          <p:spTgt spid="16386">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86">
                                            <p:txEl>
                                              <p:pRg st="3" end="3"/>
                                            </p:txEl>
                                          </p:spTgt>
                                        </p:tgtEl>
                                        <p:attrNameLst>
                                          <p:attrName>style.visibility</p:attrName>
                                        </p:attrNameLst>
                                      </p:cBhvr>
                                      <p:to>
                                        <p:strVal val="visible"/>
                                      </p:to>
                                    </p:set>
                                    <p:animEffect transition="in" filter="fade">
                                      <p:cBhvr>
                                        <p:cTn id="10" dur="2000"/>
                                        <p:tgtEl>
                                          <p:spTgt spid="16386">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386">
                                            <p:txEl>
                                              <p:pRg st="4" end="4"/>
                                            </p:txEl>
                                          </p:spTgt>
                                        </p:tgtEl>
                                        <p:attrNameLst>
                                          <p:attrName>style.visibility</p:attrName>
                                        </p:attrNameLst>
                                      </p:cBhvr>
                                      <p:to>
                                        <p:strVal val="visible"/>
                                      </p:to>
                                    </p:set>
                                    <p:animEffect transition="in" filter="fade">
                                      <p:cBhvr>
                                        <p:cTn id="13" dur="2000"/>
                                        <p:tgtEl>
                                          <p:spTgt spid="163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p:cNvSpPr>
          <p:nvPr/>
        </p:nvSpPr>
        <p:spPr bwMode="auto">
          <a:xfrm>
            <a:off x="1238250" y="411163"/>
            <a:ext cx="8239125"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ctr" rtl="1" eaLnBrk="1" hangingPunct="1">
              <a:defRPr/>
            </a:pPr>
            <a:endParaRPr lang="en-US" altLang="en-US" sz="3467" i="0" dirty="0" smtClean="0">
              <a:solidFill>
                <a:schemeClr val="tx2"/>
              </a:solidFill>
              <a:cs typeface="B Lotus" panose="00000400000000000000" pitchFamily="2" charset="-78"/>
            </a:endParaRPr>
          </a:p>
        </p:txBody>
      </p:sp>
      <p:sp>
        <p:nvSpPr>
          <p:cNvPr id="34819" name="Rectangle 2"/>
          <p:cNvSpPr>
            <a:spLocks noChangeArrowheads="1"/>
          </p:cNvSpPr>
          <p:nvPr/>
        </p:nvSpPr>
        <p:spPr bwMode="auto">
          <a:xfrm>
            <a:off x="0" y="-560388"/>
            <a:ext cx="184150" cy="558800"/>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eaLnBrk="1" hangingPunct="1">
              <a:defRPr/>
            </a:pPr>
            <a:endParaRPr lang="en-US" altLang="en-US" sz="3033" dirty="0" smtClean="0"/>
          </a:p>
        </p:txBody>
      </p:sp>
      <p:sp>
        <p:nvSpPr>
          <p:cNvPr id="83969" name="Rectangle 1"/>
          <p:cNvSpPr>
            <a:spLocks noChangeArrowheads="1"/>
          </p:cNvSpPr>
          <p:nvPr/>
        </p:nvSpPr>
        <p:spPr bwMode="auto">
          <a:xfrm>
            <a:off x="1364601" y="1609509"/>
            <a:ext cx="7488832" cy="2200602"/>
          </a:xfrm>
          <a:prstGeom prst="rect">
            <a:avLst/>
          </a:prstGeom>
          <a:noFill/>
          <a:ln w="9525">
            <a:noFill/>
            <a:miter lim="800000"/>
            <a:headEnd/>
            <a:tailEnd/>
          </a:ln>
          <a:effectLst/>
        </p:spPr>
        <p:txBody>
          <a:bodyPr anchor="ctr">
            <a:spAutoFit/>
          </a:bodyPr>
          <a:lstStyle/>
          <a:p>
            <a:pPr algn="ctr" rtl="1">
              <a:defRPr/>
            </a:pPr>
            <a:r>
              <a:rPr lang="fa-IR" sz="6500"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ea typeface="Calibri" pitchFamily="34" charset="0"/>
                <a:cs typeface="B Nazanin" pitchFamily="2" charset="-78"/>
              </a:rPr>
              <a:t>فصل چهارم</a:t>
            </a:r>
          </a:p>
          <a:p>
            <a:pPr algn="ctr" rtl="1">
              <a:defRPr/>
            </a:pPr>
            <a:r>
              <a:rPr lang="fa-IR"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rPr>
              <a:t>(جلسه 4)</a:t>
            </a:r>
          </a:p>
          <a:p>
            <a:pPr algn="ctr" rtl="1">
              <a:defRPr/>
            </a:pPr>
            <a:r>
              <a:rPr lang="fa-IR"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rPr>
              <a:t>بررسی نمونه های موردی داخلی و خارجی</a:t>
            </a:r>
            <a:endParaRPr lang="en-US"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endParaRPr>
          </a:p>
          <a:p>
            <a:pPr algn="ctr" rtl="1">
              <a:defRPr/>
            </a:pPr>
            <a:endParaRPr lang="en-US" sz="1300"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83969"/>
                                        </p:tgtEl>
                                        <p:attrNameLst>
                                          <p:attrName>style.visibility</p:attrName>
                                        </p:attrNameLst>
                                      </p:cBhvr>
                                      <p:to>
                                        <p:strVal val="visible"/>
                                      </p:to>
                                    </p:set>
                                    <p:animEffect transition="in" filter="wedge">
                                      <p:cBhvr>
                                        <p:cTn id="7" dur="3000"/>
                                        <p:tgtEl>
                                          <p:spTgt spid="83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7259" y="50095"/>
            <a:ext cx="6010424" cy="793750"/>
          </a:xfrm>
        </p:spPr>
        <p:txBody>
          <a:bodyPr>
            <a:normAutofit fontScale="90000"/>
          </a:bodyPr>
          <a:lstStyle/>
          <a:p>
            <a:pPr algn="ctr">
              <a:defRPr/>
            </a:pPr>
            <a:r>
              <a:rPr lang="en-US" sz="3100" b="1" i="1" dirty="0"/>
              <a:t/>
            </a:r>
            <a:br>
              <a:rPr lang="en-US" sz="3100" b="1" i="1" dirty="0"/>
            </a:br>
            <a:r>
              <a:rPr lang="fa-IR" sz="2900" b="1"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1- فرهنگسراي نياوران</a:t>
            </a:r>
            <a:r>
              <a:rPr lang="en-US" dirty="0">
                <a:effectLst/>
              </a:rPr>
              <a:t/>
            </a:r>
            <a:br>
              <a:rPr lang="en-US" dirty="0">
                <a:effectLst/>
              </a:rPr>
            </a:br>
            <a:endParaRPr lang="en-US" dirty="0"/>
          </a:p>
        </p:txBody>
      </p:sp>
      <p:sp>
        <p:nvSpPr>
          <p:cNvPr id="51203" name="Content Placeholder 3"/>
          <p:cNvSpPr>
            <a:spLocks noGrp="1"/>
          </p:cNvSpPr>
          <p:nvPr>
            <p:ph sz="half" idx="2"/>
          </p:nvPr>
        </p:nvSpPr>
        <p:spPr>
          <a:xfrm>
            <a:off x="1136650" y="598488"/>
            <a:ext cx="8742363" cy="5518150"/>
          </a:xfrm>
        </p:spPr>
        <p:txBody>
          <a:bodyPr/>
          <a:lstStyle/>
          <a:p>
            <a:pPr marL="90488" indent="0" algn="just" eaLnBrk="1" hangingPunct="1">
              <a:lnSpc>
                <a:spcPct val="150000"/>
              </a:lnSpc>
              <a:spcBef>
                <a:spcPct val="0"/>
              </a:spcBef>
              <a:buNone/>
            </a:pPr>
            <a:r>
              <a:rPr lang="fa-IR" altLang="en-US" sz="24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اين بنا توسط آقای کامران ديبا و همکارانش صورت گرفته است. ساخت اين بنا در تاريخ 1355شروع و در سال 1356 به اتمام رسيد. کل فضاي مجموعه نیاوران 110 هزار متر مربع است و زير بنای ساختمان 10 هزار متر </a:t>
            </a:r>
            <a:r>
              <a:rPr lang="fa-IR" altLang="en-US" sz="24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مربع</a:t>
            </a:r>
            <a:r>
              <a:rPr lang="en-US" altLang="en-US" sz="24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 </a:t>
            </a:r>
            <a:r>
              <a:rPr lang="fa-IR" altLang="en-US" sz="24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می </a:t>
            </a:r>
            <a:r>
              <a:rPr lang="fa-IR" altLang="en-US" sz="24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باشد. اين مکان از سال 1364 تا 1374 به عنوان دانشکده هنر و زير نظر وزارت ارشاد فعالیت نموده و در سال 1374 با عنوان رسمی فرهنگسرا شروع به کار کرد.</a:t>
            </a:r>
            <a:endParaRPr lang="en-US" altLang="en-US" sz="24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p:txBody>
      </p:sp>
      <p:pic>
        <p:nvPicPr>
          <p:cNvPr id="51204" name="Picture 4" descr="C:\Users\Mr. SETOODEH\Desktop\800px-Tmo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3284984"/>
            <a:ext cx="5267325" cy="35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C:\Users\Mr. SETOODEH\Desktop\11393748c816fc68a9a2d7f7b0ca9d0aa819e6c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4121191"/>
            <a:ext cx="4378780" cy="273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9250" y="-5449"/>
            <a:ext cx="853430" cy="85343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Content Placeholder 3"/>
          <p:cNvSpPr>
            <a:spLocks noGrp="1"/>
          </p:cNvSpPr>
          <p:nvPr>
            <p:ph sz="half" idx="2"/>
          </p:nvPr>
        </p:nvSpPr>
        <p:spPr>
          <a:xfrm>
            <a:off x="1080365" y="188640"/>
            <a:ext cx="8841433" cy="5518150"/>
          </a:xfrm>
        </p:spPr>
        <p:txBody>
          <a:bodyPr/>
          <a:lstStyle/>
          <a:p>
            <a:pPr marL="90488" indent="0">
              <a:buNone/>
            </a:pPr>
            <a:r>
              <a:rPr lang="fa-IR" sz="2600" b="1" dirty="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rPr>
              <a:t>بررسی بنا : </a:t>
            </a:r>
            <a:endParaRPr lang="en-US" sz="2600" b="1" dirty="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endParaRPr>
          </a:p>
          <a:p>
            <a:pPr marL="90488" indent="0" algn="just">
              <a:buNone/>
            </a:pPr>
            <a:r>
              <a:rPr lang="fa-IR" sz="26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سازه اين بنا از </a:t>
            </a:r>
            <a:r>
              <a:rPr lang="fa-IR" sz="26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بتن </a:t>
            </a:r>
            <a:r>
              <a:rPr lang="fa-IR" sz="26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مسلح می </a:t>
            </a:r>
            <a:r>
              <a:rPr lang="fa-IR" sz="26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باشد.</a:t>
            </a:r>
            <a:r>
              <a:rPr lang="en-US" sz="26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 </a:t>
            </a:r>
            <a:r>
              <a:rPr lang="fa-IR" sz="26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در </a:t>
            </a:r>
            <a:r>
              <a:rPr lang="fa-IR" sz="26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زیبا شناختی اين ساختمان طراح با ترکیبی میان </a:t>
            </a:r>
            <a:r>
              <a:rPr lang="fa-IR" sz="26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بافت(بتن </a:t>
            </a:r>
            <a:r>
              <a:rPr lang="fa-IR" sz="26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و </a:t>
            </a:r>
            <a:r>
              <a:rPr lang="fa-IR" sz="26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سنگ)، فرم(ساده هندسی) وسنت (سنتهای ايرانی) </a:t>
            </a:r>
            <a:r>
              <a:rPr lang="fa-IR" sz="26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توانسته ساختاري جدید از معماری سنتی و مدرن خلق </a:t>
            </a:r>
            <a:r>
              <a:rPr lang="fa-IR" sz="26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نماید. </a:t>
            </a:r>
            <a:r>
              <a:rPr lang="fa-IR" sz="26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حياط مرکزی يکی ديگر از نمودهای سنتی است که در اين بنا استفاده شده است. اين قسمت دارای دو آب نما و دو باغچه می باشد و تمامی دربهای مختلف ساختمان به سمت حيای مرکزی </a:t>
            </a:r>
            <a:r>
              <a:rPr lang="fa-IR" sz="26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باز می </a:t>
            </a:r>
            <a:r>
              <a:rPr lang="fa-IR" sz="26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شود. در حياط مرکزی دو ساختمان مشاهده می </a:t>
            </a:r>
            <a:r>
              <a:rPr lang="fa-IR" sz="26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شود: سمت چپ(ساختمان </a:t>
            </a:r>
            <a:r>
              <a:rPr lang="fa-IR" sz="26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شماره 1) که شامل 2 طبقه می </a:t>
            </a:r>
            <a:r>
              <a:rPr lang="fa-IR" sz="26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باشد: </a:t>
            </a:r>
            <a:r>
              <a:rPr lang="fa-IR" sz="26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طبقه اول سالن آمفی تئاتر که بعنوان سالن سينما از آن استفاده می </a:t>
            </a:r>
            <a:r>
              <a:rPr lang="fa-IR" sz="26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شود. </a:t>
            </a:r>
            <a:r>
              <a:rPr lang="fa-IR" sz="26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سمت </a:t>
            </a:r>
            <a:r>
              <a:rPr lang="fa-IR" sz="26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راست(ساختمان </a:t>
            </a:r>
            <a:r>
              <a:rPr lang="fa-IR" sz="26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شماره 2) بوسيله چند پله به طرف در ورودی نگارخانه و بخش اداری می </a:t>
            </a:r>
            <a:r>
              <a:rPr lang="fa-IR" sz="26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رسد. </a:t>
            </a:r>
            <a:endParaRPr lang="en-US" sz="26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a:p>
            <a:endParaRPr lang="en-US" sz="2600" b="1"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a:p>
            <a:pPr marL="90488" indent="0" algn="just" eaLnBrk="1" hangingPunct="1">
              <a:lnSpc>
                <a:spcPct val="150000"/>
              </a:lnSpc>
              <a:spcBef>
                <a:spcPct val="0"/>
              </a:spcBef>
              <a:buFont typeface="Wingdings 2" panose="05020102010507070707" pitchFamily="18" charset="2"/>
              <a:buNone/>
            </a:pPr>
            <a:endParaRPr lang="en-US" altLang="en-US" sz="2600" b="1"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0" y="4103538"/>
            <a:ext cx="5588802" cy="2754462"/>
          </a:xfrm>
          <a:prstGeom prst="rect">
            <a:avLst/>
          </a:prstGeom>
        </p:spPr>
      </p:pic>
    </p:spTree>
    <p:extLst>
      <p:ext uri="{BB962C8B-B14F-4D97-AF65-F5344CB8AC3E}">
        <p14:creationId xmlns:p14="http://schemas.microsoft.com/office/powerpoint/2010/main" val="357374240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576" y="404664"/>
            <a:ext cx="8750503" cy="6021387"/>
          </a:xfrm>
        </p:spPr>
        <p:txBody>
          <a:bodyPr>
            <a:normAutofit fontScale="90000"/>
          </a:bodyPr>
          <a:lstStyle/>
          <a:p>
            <a:pPr algn="r">
              <a:defRPr/>
            </a:pPr>
            <a:r>
              <a:rPr lang="fa-IR" sz="2900" b="1"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2-</a:t>
            </a:r>
            <a:r>
              <a:rPr lang="ar-SA" sz="2900" b="1"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مرکز فرهنگی تی جی بائو </a:t>
            </a:r>
            <a:r>
              <a:rPr lang="en-US" sz="2900" b="1"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
            </a:r>
            <a:br>
              <a:rPr lang="en-US" sz="2900" b="1"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b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 معمار: رنزو پیانو</a:t>
            </a:r>
            <a:r>
              <a:rPr lang="en-US"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
            </a:r>
            <a:br>
              <a:rPr lang="en-US"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br>
            <a:r>
              <a:rPr lang="fa-IR" sz="2900" dirty="0" smtClean="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جزایر </a:t>
            </a: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کالدونیای جدید در آبهای غربی اقیانوس آرام و در کرانه های خاوری استرالیا که مرکز آن نومه آ می باشد .کالدونیای واقعی در اسکاتلند بوده و دلیل این نام گذاری </a:t>
            </a:r>
            <a:r>
              <a:rPr lang="fa-IR" sz="2900" dirty="0" smtClean="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شباهت </a:t>
            </a: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اقلیم ها می باشد . </a:t>
            </a:r>
            <a:r>
              <a:rPr lang="en-US"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
            </a:r>
            <a:br>
              <a:rPr lang="en-US"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b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اقلیم : آتشفشانی،گرم و مرطوب و پر باران .خاک منطقه مناسب کشاورزی بوده و دارای پوشش گیاهی انبوه می باشد . ویژگی </a:t>
            </a:r>
            <a:r>
              <a:rPr lang="fa-IR" sz="2900" dirty="0" smtClean="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اول: </a:t>
            </a: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مأنوس بودن با </a:t>
            </a:r>
            <a:r>
              <a:rPr lang="fa-IR" sz="2900" dirty="0" smtClean="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طبیعت </a:t>
            </a: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به نحوی که </a:t>
            </a:r>
            <a:r>
              <a:rPr lang="fa-IR" sz="2900" dirty="0" smtClean="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a:t>
            </a:r>
            <a:br>
              <a:rPr lang="fa-IR" sz="2900" dirty="0" smtClean="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br>
            <a:r>
              <a:rPr lang="en-US"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
            </a:r>
            <a:br>
              <a:rPr lang="en-US"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br>
            <a:r>
              <a:rPr lang="ar-SA"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1) استفاده از نور خورشید برای بیان لطافت ساختار چوبی</a:t>
            </a:r>
            <a:r>
              <a:rPr lang="en-US"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
            </a:r>
            <a:br>
              <a:rPr lang="en-US"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br>
            <a:r>
              <a:rPr lang="ar-SA"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2) استفاده از صنوبر بلند و ستون مانند که معیاری برای ارتفاع پوسته های وسیع ساختمانی محسوب می شوند.</a:t>
            </a:r>
            <a:r>
              <a:rPr lang="en-US"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
            </a:r>
            <a:br>
              <a:rPr lang="en-US"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br>
            <a:r>
              <a:rPr lang="ar-SA"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3</a:t>
            </a: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 استفاده از باد که از میان عناصر می وزد و انعطاف پذیری و استحکام چوب را یاد آوری می کند .</a:t>
            </a:r>
            <a:r>
              <a:rPr lang="en-US"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
            </a:r>
            <a:br>
              <a:rPr lang="en-US"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br>
            <a:r>
              <a:rPr lang="fa-IR" sz="2900" dirty="0" smtClean="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4) </a:t>
            </a: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استفاده از معماری </a:t>
            </a:r>
            <a:r>
              <a:rPr lang="fa-IR" sz="2900" dirty="0" smtClean="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سنتی </a:t>
            </a: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و بومی و همچنین نوع مصالح به کار رفته و </a:t>
            </a:r>
            <a:r>
              <a:rPr lang="fa-IR" sz="2900" dirty="0" smtClean="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روش ساخت </a:t>
            </a: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سازه نیز از </a:t>
            </a:r>
            <a:r>
              <a:rPr lang="fa-IR" sz="2900" dirty="0" smtClean="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فرهنگ </a:t>
            </a: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کاناک الهام گرفته شده است .</a:t>
            </a:r>
            <a:r>
              <a:rPr lang="en-US" dirty="0">
                <a:effectLst/>
              </a:rPr>
              <a:t/>
            </a:r>
            <a:br>
              <a:rPr lang="en-US" dirty="0">
                <a:effectLst/>
              </a:rPr>
            </a:br>
            <a:endParaRPr lang="en-US"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618" y="188640"/>
            <a:ext cx="8822382" cy="3727450"/>
          </a:xfrm>
        </p:spPr>
        <p:txBody>
          <a:bodyPr>
            <a:normAutofit fontScale="90000"/>
          </a:bodyPr>
          <a:lstStyle/>
          <a:p>
            <a:pPr algn="just">
              <a:lnSpc>
                <a:spcPct val="150000"/>
              </a:lnSpc>
              <a:defRPr/>
            </a:pP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این مرکز شامل آمفی تئاتر ،کتابخانه ،لابراتور های آموزشی و رسانه ، موزه</a:t>
            </a:r>
            <a:r>
              <a:rPr lang="fa-IR" sz="2900" dirty="0" smtClean="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 سالن ورزشی </a:t>
            </a: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و سالن </a:t>
            </a:r>
            <a:r>
              <a:rPr lang="fa-IR" sz="2900" dirty="0" smtClean="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اجتماعات، </a:t>
            </a: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سمعی بصری ،کافه تریا و </a:t>
            </a:r>
            <a:r>
              <a:rPr lang="fa-IR" sz="2900" dirty="0" smtClean="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نمایشگاه </a:t>
            </a: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می باشد .این مجموعه از ده سازه کلبه مانند در ابعاد مختلف به وجود آمده است که در کل فاقد تقارن </a:t>
            </a:r>
            <a:r>
              <a:rPr lang="fa-IR" sz="2900" dirty="0" smtClean="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می باشد </a:t>
            </a: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 بدیهی است که این سازه ها طوری طراحی شده اند که در برابر هر رخداد اقلیمی به ویژه طوفانهای گرمسیری تاب آورند .بزرگترین فضای  این مرکز سالن تئاتر می باشد.</a:t>
            </a:r>
            <a:r>
              <a:rPr lang="en-US" sz="2900" b="1"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
            </a:r>
            <a:br>
              <a:rPr lang="en-US" sz="2900" b="1"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br>
            <a:endParaRPr lang="en-US" dirty="0"/>
          </a:p>
        </p:txBody>
      </p:sp>
      <p:pic>
        <p:nvPicPr>
          <p:cNvPr id="53251" name="Picture 4" descr="construire-publi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641" y="3697535"/>
            <a:ext cx="7488238"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675" y="332656"/>
            <a:ext cx="8823325" cy="3727450"/>
          </a:xfrm>
        </p:spPr>
        <p:txBody>
          <a:bodyPr>
            <a:normAutofit fontScale="90000"/>
          </a:bodyPr>
          <a:lstStyle/>
          <a:p>
            <a:pPr algn="r">
              <a:defRPr/>
            </a:pP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در زاویه بین ضلع جنوبی و شبه جزیره زمینی انحنایی که اطراف آن شیب دار است یک آمفی تئاتر رو باز می باشد</a:t>
            </a:r>
            <a:r>
              <a:rPr lang="fa-IR" sz="2900" dirty="0" smtClean="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 از </a:t>
            </a: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گوشه خارجی سالن تئاتر  از طریق یک جاده </a:t>
            </a:r>
            <a:r>
              <a:rPr lang="fa-IR" sz="2900" dirty="0" smtClean="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به </a:t>
            </a: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باغ مجاور مرداب می رسیم و در نتیحه ی طی این مسیر به جایی خواهیم رسید که با استفاده از سنگ های باستانی مکانی برای انتقال فرهنگ دیرینیان ایجاد شده است.</a:t>
            </a:r>
            <a:r>
              <a:rPr lang="en-US"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
            </a:r>
            <a:br>
              <a:rPr lang="en-US"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b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فضای داخلی:</a:t>
            </a:r>
            <a:r>
              <a:rPr lang="en-US"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
            </a:r>
            <a:br>
              <a:rPr lang="en-US"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br>
            <a:r>
              <a:rPr lang="fa-IR" sz="29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اشارت صریح به گذشته را می توان در مصالح و روش کار با چوب و انحنا دادن به قطعات یافت و استفاده از تهویه طبیعی که باعث ایجاد معماری پایدار شده است </a:t>
            </a:r>
            <a:r>
              <a:rPr lang="fa-IR" sz="3200" dirty="0">
                <a:solidFill>
                  <a:srgbClr val="002060"/>
                </a:solidFill>
                <a:effectLst/>
                <a:latin typeface="Arial Rounded MT Bold" panose="020F0704030504030204" pitchFamily="34" charset="0"/>
                <a:ea typeface="Times New Roman" panose="02020603050405020304" pitchFamily="18" charset="0"/>
                <a:cs typeface="B Nazanin" panose="00000400000000000000" pitchFamily="2" charset="-78"/>
              </a:rPr>
              <a:t>.</a:t>
            </a:r>
            <a:r>
              <a:rPr lang="en-US" dirty="0">
                <a:effectLst/>
              </a:rPr>
              <a:t/>
            </a:r>
            <a:br>
              <a:rPr lang="en-US" dirty="0">
                <a:effectLst/>
              </a:rPr>
            </a:br>
            <a:r>
              <a:rPr lang="en-US" sz="2900" b="1"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
            </a:r>
            <a:br>
              <a:rPr lang="en-US" sz="2900" b="1"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br>
            <a:endParaRPr lang="en-US" dirty="0"/>
          </a:p>
        </p:txBody>
      </p:sp>
      <p:pic>
        <p:nvPicPr>
          <p:cNvPr id="54275" name="Picture 3" descr="cct-exteri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3763963"/>
            <a:ext cx="4884738"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descr="3.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413" y="3763963"/>
            <a:ext cx="4305300"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064568" y="116632"/>
            <a:ext cx="8841432" cy="6120680"/>
          </a:xfrm>
        </p:spPr>
        <p:txBody>
          <a:bodyPr/>
          <a:lstStyle/>
          <a:p>
            <a:pPr marL="90488" indent="0">
              <a:buNone/>
            </a:pPr>
            <a:r>
              <a:rPr lang="fa-IR" altLang="en-US" sz="2600" b="1" dirty="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rPr>
              <a:t>تمرین و </a:t>
            </a:r>
            <a:r>
              <a:rPr lang="fa-IR" altLang="en-US" sz="2600" b="1" dirty="0" smtClean="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rPr>
              <a:t>کسب مهارت</a:t>
            </a:r>
            <a:r>
              <a:rPr lang="fa-IR" altLang="en-US" sz="2600" b="1" dirty="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rPr>
              <a:t>:</a:t>
            </a:r>
          </a:p>
          <a:p>
            <a:pPr marL="90488" indent="0">
              <a:buNone/>
            </a:pPr>
            <a:r>
              <a:rPr lang="fa-IR" altLang="en-US"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انتخاب رویکرد برای مجموعه ی فرهنگی </a:t>
            </a:r>
          </a:p>
          <a:p>
            <a:pPr marL="90488" indent="0">
              <a:buNone/>
            </a:pPr>
            <a:r>
              <a:rPr lang="fa-IR"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برنامه ریزی فیزیکی طرح </a:t>
            </a:r>
          </a:p>
          <a:p>
            <a:pPr marL="90488" indent="0">
              <a:buNone/>
            </a:pPr>
            <a:endParaRPr lang="fa-IR"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a:p>
            <a:pPr algn="just">
              <a:buFont typeface="Wingdings" panose="05000000000000000000" pitchFamily="2" charset="2"/>
              <a:buChar char="v"/>
            </a:pPr>
            <a:r>
              <a:rPr lang="fa-IR"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دانشجویان عزیز با توجه به رویکرد فردی و مورد علاقه ی خود برای فرهنگسرا و آگاهی از فضاهای مورد نیاز فرهنگسرا برنامه </a:t>
            </a:r>
            <a:r>
              <a:rPr lang="fa-IR"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ریزی فیزیکی </a:t>
            </a:r>
            <a:r>
              <a:rPr lang="fa-IR"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طرح مطالعه و انجام شود .</a:t>
            </a:r>
            <a:endParaRPr lang="fa-IR"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a:p>
            <a:pPr>
              <a:buFont typeface="Wingdings" panose="05000000000000000000" pitchFamily="2" charset="2"/>
              <a:buChar char="v"/>
            </a:pPr>
            <a:endParaRPr lang="en-US"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124866230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p:cNvSpPr>
          <p:nvPr/>
        </p:nvSpPr>
        <p:spPr bwMode="auto">
          <a:xfrm>
            <a:off x="1238250" y="411163"/>
            <a:ext cx="8239125"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ctr" rtl="1" eaLnBrk="1" hangingPunct="1">
              <a:defRPr/>
            </a:pPr>
            <a:endParaRPr lang="en-US" altLang="en-US" sz="3467" i="0" dirty="0" smtClean="0">
              <a:solidFill>
                <a:schemeClr val="tx2"/>
              </a:solidFill>
              <a:cs typeface="B Lotus" panose="00000400000000000000" pitchFamily="2" charset="-78"/>
            </a:endParaRPr>
          </a:p>
        </p:txBody>
      </p:sp>
      <p:sp>
        <p:nvSpPr>
          <p:cNvPr id="34819" name="Rectangle 2"/>
          <p:cNvSpPr>
            <a:spLocks noChangeArrowheads="1"/>
          </p:cNvSpPr>
          <p:nvPr/>
        </p:nvSpPr>
        <p:spPr bwMode="auto">
          <a:xfrm>
            <a:off x="0" y="-560388"/>
            <a:ext cx="184150" cy="558800"/>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eaLnBrk="1" hangingPunct="1">
              <a:defRPr/>
            </a:pPr>
            <a:endParaRPr lang="en-US" altLang="en-US" sz="3033" dirty="0" smtClean="0"/>
          </a:p>
        </p:txBody>
      </p:sp>
      <p:sp>
        <p:nvSpPr>
          <p:cNvPr id="83969" name="Rectangle 1"/>
          <p:cNvSpPr>
            <a:spLocks noChangeArrowheads="1"/>
          </p:cNvSpPr>
          <p:nvPr/>
        </p:nvSpPr>
        <p:spPr bwMode="auto">
          <a:xfrm>
            <a:off x="1364601" y="1848035"/>
            <a:ext cx="7488832" cy="1723549"/>
          </a:xfrm>
          <a:prstGeom prst="rect">
            <a:avLst/>
          </a:prstGeom>
          <a:noFill/>
          <a:ln w="9525">
            <a:noFill/>
            <a:miter lim="800000"/>
            <a:headEnd/>
            <a:tailEnd/>
          </a:ln>
          <a:effectLst/>
        </p:spPr>
        <p:txBody>
          <a:bodyPr anchor="ctr">
            <a:spAutoFit/>
          </a:bodyPr>
          <a:lstStyle/>
          <a:p>
            <a:pPr algn="ctr" rtl="1">
              <a:defRPr/>
            </a:pPr>
            <a:r>
              <a:rPr lang="fa-IR" sz="6500"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ea typeface="Calibri" pitchFamily="34" charset="0"/>
                <a:cs typeface="B Nazanin" pitchFamily="2" charset="-78"/>
              </a:rPr>
              <a:t>فصل پنجم</a:t>
            </a:r>
          </a:p>
          <a:p>
            <a:pPr algn="ctr" rtl="1">
              <a:defRPr/>
            </a:pPr>
            <a:r>
              <a:rPr lang="fa-IR"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rPr>
              <a:t>(جلسه 5)</a:t>
            </a:r>
            <a:endParaRPr lang="en-US"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endParaRPr>
          </a:p>
          <a:p>
            <a:pPr algn="ctr" rtl="1">
              <a:defRPr/>
            </a:pPr>
            <a:endParaRPr lang="en-US" sz="1300"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endParaRPr>
          </a:p>
        </p:txBody>
      </p:sp>
      <p:sp>
        <p:nvSpPr>
          <p:cNvPr id="2" name="Rectangle 1"/>
          <p:cNvSpPr/>
          <p:nvPr/>
        </p:nvSpPr>
        <p:spPr>
          <a:xfrm>
            <a:off x="2632517" y="3284984"/>
            <a:ext cx="4953000" cy="954107"/>
          </a:xfrm>
          <a:prstGeom prst="rect">
            <a:avLst/>
          </a:prstGeom>
        </p:spPr>
        <p:txBody>
          <a:bodyPr>
            <a:spAutoFit/>
          </a:bodyPr>
          <a:lstStyle/>
          <a:p>
            <a:pPr algn="ctr">
              <a:defRPr/>
            </a:pPr>
            <a:r>
              <a:rPr lang="fa-IR"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rPr>
              <a:t>بررسی فضاهای مورد نیاز و شرح استانداردها</a:t>
            </a:r>
            <a:endParaRPr lang="en-US"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83969"/>
                                        </p:tgtEl>
                                        <p:attrNameLst>
                                          <p:attrName>style.visibility</p:attrName>
                                        </p:attrNameLst>
                                      </p:cBhvr>
                                      <p:to>
                                        <p:strVal val="visible"/>
                                      </p:to>
                                    </p:set>
                                    <p:animEffect transition="in" filter="wedge">
                                      <p:cBhvr>
                                        <p:cTn id="7" dur="3000"/>
                                        <p:tgtEl>
                                          <p:spTgt spid="83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09850" y="94764"/>
            <a:ext cx="9205023" cy="231139"/>
          </a:xfrm>
          <a:prstGeom prst="rect">
            <a:avLst/>
          </a:prstGeom>
          <a:ln>
            <a:headEnd/>
            <a:tailEnd/>
          </a:ln>
        </p:spPr>
        <p:style>
          <a:lnRef idx="0">
            <a:schemeClr val="dk1"/>
          </a:lnRef>
          <a:fillRef idx="3">
            <a:schemeClr val="dk1"/>
          </a:fillRef>
          <a:effectRef idx="3">
            <a:schemeClr val="dk1"/>
          </a:effectRef>
          <a:fontRef idx="minor">
            <a:schemeClr val="lt1"/>
          </a:fontRef>
        </p:style>
        <p:txBody>
          <a:bodyPr lIns="138650" tIns="69327" rIns="138650" bIns="69327">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r" rtl="1">
              <a:defRPr/>
            </a:pPr>
            <a:r>
              <a:rPr lang="fa-IR"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rPr>
              <a:t>                </a:t>
            </a:r>
            <a:endParaRPr lang="en-US"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endParaRPr>
          </a:p>
        </p:txBody>
      </p:sp>
      <p:sp>
        <p:nvSpPr>
          <p:cNvPr id="5" name="Rectangle 4"/>
          <p:cNvSpPr/>
          <p:nvPr/>
        </p:nvSpPr>
        <p:spPr>
          <a:xfrm>
            <a:off x="9321800" y="-153988"/>
            <a:ext cx="360363" cy="691673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6" name="Rectangle 5"/>
          <p:cNvSpPr/>
          <p:nvPr/>
        </p:nvSpPr>
        <p:spPr>
          <a:xfrm>
            <a:off x="642938" y="542925"/>
            <a:ext cx="347662" cy="3119438"/>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7" name="Rectangle 6"/>
          <p:cNvSpPr/>
          <p:nvPr/>
        </p:nvSpPr>
        <p:spPr>
          <a:xfrm>
            <a:off x="163513" y="-130175"/>
            <a:ext cx="346075" cy="207962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58375" name="Rectangle 7"/>
          <p:cNvSpPr>
            <a:spLocks noChangeArrowheads="1"/>
          </p:cNvSpPr>
          <p:nvPr/>
        </p:nvSpPr>
        <p:spPr bwMode="auto">
          <a:xfrm>
            <a:off x="6032500" y="1211263"/>
            <a:ext cx="3078163"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just" rtl="1"/>
            <a:r>
              <a:rPr lang="fa-IR" altLang="en-US" i="0">
                <a:cs typeface="B Nazanin" panose="00000400000000000000" pitchFamily="2" charset="-78"/>
              </a:rPr>
              <a:t>1 -حوزه عبادی</a:t>
            </a:r>
          </a:p>
          <a:p>
            <a:pPr algn="just" rtl="1"/>
            <a:r>
              <a:rPr lang="fa-IR" altLang="en-US" i="0">
                <a:cs typeface="B Nazanin" panose="00000400000000000000" pitchFamily="2" charset="-78"/>
              </a:rPr>
              <a:t>2- حوزه آموزشی</a:t>
            </a:r>
          </a:p>
          <a:p>
            <a:pPr algn="just" rtl="1"/>
            <a:r>
              <a:rPr lang="fa-IR" altLang="en-US" i="0">
                <a:cs typeface="B Nazanin" panose="00000400000000000000" pitchFamily="2" charset="-78"/>
              </a:rPr>
              <a:t>3- حوزه اطلاع رسانی</a:t>
            </a:r>
          </a:p>
          <a:p>
            <a:pPr algn="just" rtl="1"/>
            <a:r>
              <a:rPr lang="fa-IR" altLang="en-US" i="0">
                <a:cs typeface="B Nazanin" panose="00000400000000000000" pitchFamily="2" charset="-78"/>
              </a:rPr>
              <a:t>4 -حوزه نمایشی</a:t>
            </a:r>
          </a:p>
          <a:p>
            <a:pPr algn="just" rtl="1"/>
            <a:r>
              <a:rPr lang="fa-IR" altLang="en-US" i="0">
                <a:cs typeface="B Nazanin" panose="00000400000000000000" pitchFamily="2" charset="-78"/>
              </a:rPr>
              <a:t>5 -حوزه انجمن ها</a:t>
            </a:r>
          </a:p>
          <a:p>
            <a:pPr algn="just" rtl="1"/>
            <a:r>
              <a:rPr lang="fa-IR" altLang="en-US" i="0">
                <a:cs typeface="B Nazanin" panose="00000400000000000000" pitchFamily="2" charset="-78"/>
              </a:rPr>
              <a:t>6-حوزه اداری</a:t>
            </a:r>
          </a:p>
          <a:p>
            <a:pPr algn="just" rtl="1"/>
            <a:r>
              <a:rPr lang="fa-IR" altLang="en-US" i="0">
                <a:cs typeface="B Nazanin" panose="00000400000000000000" pitchFamily="2" charset="-78"/>
              </a:rPr>
              <a:t>7 -حوزه خدمات رسانی</a:t>
            </a:r>
          </a:p>
          <a:p>
            <a:pPr algn="just" rtl="1"/>
            <a:r>
              <a:rPr lang="fa-IR" altLang="en-US" i="0">
                <a:cs typeface="B Nazanin" panose="00000400000000000000" pitchFamily="2" charset="-78"/>
              </a:rPr>
              <a:t>8 -حوزه تجاری</a:t>
            </a:r>
          </a:p>
          <a:p>
            <a:pPr algn="just" rtl="1"/>
            <a:r>
              <a:rPr lang="fa-IR" altLang="en-US" i="0">
                <a:cs typeface="B Nazanin" panose="00000400000000000000" pitchFamily="2" charset="-78"/>
              </a:rPr>
              <a:t>9- حوزه پشتیبانی</a:t>
            </a:r>
          </a:p>
          <a:p>
            <a:pPr algn="just" rtl="1"/>
            <a:r>
              <a:rPr lang="fa-IR" altLang="en-US" i="0">
                <a:cs typeface="B Nazanin" panose="00000400000000000000" pitchFamily="2" charset="-78"/>
              </a:rPr>
              <a:t>10 -حوزه ورزشی</a:t>
            </a:r>
            <a:endParaRPr lang="en-US" altLang="en-US" i="0" dirty="0">
              <a:cs typeface="B Nazanin" panose="00000400000000000000" pitchFamily="2" charset="-78"/>
            </a:endParaRPr>
          </a:p>
        </p:txBody>
      </p:sp>
      <p:pic>
        <p:nvPicPr>
          <p:cNvPr id="58376" name="Picture 10" descr="project_georgetown_sob.jpg"/>
          <p:cNvPicPr>
            <a:picLocks noChangeAspect="1"/>
          </p:cNvPicPr>
          <p:nvPr/>
        </p:nvPicPr>
        <p:blipFill>
          <a:blip r:embed="rId4">
            <a:lum bright="10000" contrast="-40000"/>
            <a:extLst>
              <a:ext uri="{28A0092B-C50C-407E-A947-70E740481C1C}">
                <a14:useLocalDpi xmlns:a14="http://schemas.microsoft.com/office/drawing/2010/main" val="0"/>
              </a:ext>
            </a:extLst>
          </a:blip>
          <a:srcRect/>
          <a:stretch>
            <a:fillRect/>
          </a:stretch>
        </p:blipFill>
        <p:spPr bwMode="auto">
          <a:xfrm>
            <a:off x="1123950" y="2105025"/>
            <a:ext cx="4189413" cy="47529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136106" y="489183"/>
            <a:ext cx="3559175" cy="558800"/>
          </a:xfrm>
          <a:prstGeom prst="rect">
            <a:avLst/>
          </a:prstGeom>
        </p:spPr>
        <p:txBody>
          <a:bodyPr wrap="none">
            <a:spAutoFit/>
          </a:bodyPr>
          <a:lstStyle/>
          <a:p>
            <a:pPr>
              <a:defRPr/>
            </a:pPr>
            <a:r>
              <a:rPr lang="fa-IR" sz="3033" b="1" dirty="0">
                <a:solidFill>
                  <a:srgbClr val="CC0066"/>
                </a:solidFill>
                <a:latin typeface="Arial" pitchFamily="34" charset="0"/>
                <a:ea typeface="+mj-ea"/>
                <a:cs typeface="B Nazanin" pitchFamily="2" charset="-78"/>
              </a:rPr>
              <a:t>ساختار عمومی فرهنگسرا</a:t>
            </a:r>
            <a:endParaRPr lang="en-US" sz="3033" b="1" dirty="0">
              <a:solidFill>
                <a:srgbClr val="CC0066"/>
              </a:solidFill>
              <a:latin typeface="Arial" pitchFamily="34" charset="0"/>
              <a:ea typeface="+mj-ea"/>
              <a:cs typeface="B Nazanin" pitchFamily="2" charset="-78"/>
            </a:endParaRPr>
          </a:p>
        </p:txBody>
      </p:sp>
      <p:pic>
        <p:nvPicPr>
          <p:cNvPr id="2"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3684" y="325903"/>
            <a:ext cx="888534" cy="888534"/>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09850" y="94764"/>
            <a:ext cx="9205023" cy="231139"/>
          </a:xfrm>
          <a:prstGeom prst="rect">
            <a:avLst/>
          </a:prstGeom>
          <a:ln>
            <a:headEnd/>
            <a:tailEnd/>
          </a:ln>
        </p:spPr>
        <p:style>
          <a:lnRef idx="0">
            <a:schemeClr val="dk1"/>
          </a:lnRef>
          <a:fillRef idx="3">
            <a:schemeClr val="dk1"/>
          </a:fillRef>
          <a:effectRef idx="3">
            <a:schemeClr val="dk1"/>
          </a:effectRef>
          <a:fontRef idx="minor">
            <a:schemeClr val="lt1"/>
          </a:fontRef>
        </p:style>
        <p:txBody>
          <a:bodyPr lIns="138650" tIns="69327" rIns="138650" bIns="69327">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r" rtl="1">
              <a:defRPr/>
            </a:pPr>
            <a:r>
              <a:rPr lang="fa-IR"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rPr>
              <a:t>                </a:t>
            </a:r>
            <a:endParaRPr lang="en-US"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endParaRPr>
          </a:p>
        </p:txBody>
      </p:sp>
      <p:sp>
        <p:nvSpPr>
          <p:cNvPr id="5" name="Rectangle 4"/>
          <p:cNvSpPr/>
          <p:nvPr/>
        </p:nvSpPr>
        <p:spPr>
          <a:xfrm>
            <a:off x="9321800" y="-153988"/>
            <a:ext cx="360363" cy="691673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6" name="Rectangle 5"/>
          <p:cNvSpPr/>
          <p:nvPr/>
        </p:nvSpPr>
        <p:spPr>
          <a:xfrm>
            <a:off x="642938" y="542925"/>
            <a:ext cx="347662" cy="3119438"/>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7" name="Rectangle 6"/>
          <p:cNvSpPr/>
          <p:nvPr/>
        </p:nvSpPr>
        <p:spPr>
          <a:xfrm>
            <a:off x="163513" y="-130175"/>
            <a:ext cx="346075" cy="207962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3" name="Rectangle 2"/>
          <p:cNvSpPr/>
          <p:nvPr/>
        </p:nvSpPr>
        <p:spPr>
          <a:xfrm>
            <a:off x="5743575" y="501650"/>
            <a:ext cx="5240338" cy="558800"/>
          </a:xfrm>
          <a:prstGeom prst="rect">
            <a:avLst/>
          </a:prstGeom>
        </p:spPr>
        <p:txBody>
          <a:bodyPr>
            <a:spAutoFit/>
          </a:bodyPr>
          <a:lstStyle/>
          <a:p>
            <a:pPr eaLnBrk="1" hangingPunct="1">
              <a:defRPr/>
            </a:pPr>
            <a:r>
              <a:rPr lang="fa-IR" sz="3033" b="1" dirty="0">
                <a:solidFill>
                  <a:srgbClr val="CC0066"/>
                </a:solidFill>
                <a:latin typeface="Arial" pitchFamily="34" charset="0"/>
                <a:ea typeface="+mj-ea"/>
                <a:cs typeface="B Nazanin" pitchFamily="2" charset="-78"/>
              </a:rPr>
              <a:t>فضاهای فرهنگ سرا</a:t>
            </a:r>
          </a:p>
        </p:txBody>
      </p:sp>
      <p:sp>
        <p:nvSpPr>
          <p:cNvPr id="59399" name="Rectangle 7"/>
          <p:cNvSpPr>
            <a:spLocks noChangeArrowheads="1"/>
          </p:cNvSpPr>
          <p:nvPr/>
        </p:nvSpPr>
        <p:spPr bwMode="auto">
          <a:xfrm>
            <a:off x="1847850" y="909638"/>
            <a:ext cx="303847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r" rtl="1"/>
            <a:r>
              <a:rPr lang="ar-SA" altLang="en-US" i="0">
                <a:cs typeface="B Nazanin" panose="00000400000000000000" pitchFamily="2" charset="-78"/>
              </a:rPr>
              <a:t>اموراداری</a:t>
            </a:r>
            <a:br>
              <a:rPr lang="ar-SA" altLang="en-US" i="0">
                <a:cs typeface="B Nazanin" panose="00000400000000000000" pitchFamily="2" charset="-78"/>
              </a:rPr>
            </a:br>
            <a:r>
              <a:rPr lang="ar-SA" altLang="en-US" i="0">
                <a:cs typeface="B Nazanin" panose="00000400000000000000" pitchFamily="2" charset="-78"/>
              </a:rPr>
              <a:t>دبیرخانه</a:t>
            </a:r>
            <a:endParaRPr lang="fa-IR" altLang="en-US" i="0">
              <a:cs typeface="B Nazanin" panose="00000400000000000000" pitchFamily="2" charset="-78"/>
            </a:endParaRPr>
          </a:p>
          <a:p>
            <a:pPr algn="r" rtl="1"/>
            <a:r>
              <a:rPr lang="ar-SA" altLang="en-US" i="0">
                <a:cs typeface="B Nazanin" panose="00000400000000000000" pitchFamily="2" charset="-78"/>
              </a:rPr>
              <a:t>نمایشگاه</a:t>
            </a:r>
            <a:br>
              <a:rPr lang="ar-SA" altLang="en-US" i="0">
                <a:cs typeface="B Nazanin" panose="00000400000000000000" pitchFamily="2" charset="-78"/>
              </a:rPr>
            </a:br>
            <a:r>
              <a:rPr lang="ar-SA" altLang="en-US" i="0">
                <a:cs typeface="B Nazanin" panose="00000400000000000000" pitchFamily="2" charset="-78"/>
              </a:rPr>
              <a:t>دفتر مدیریت موزه</a:t>
            </a:r>
            <a:br>
              <a:rPr lang="ar-SA" altLang="en-US" i="0">
                <a:cs typeface="B Nazanin" panose="00000400000000000000" pitchFamily="2" charset="-78"/>
              </a:rPr>
            </a:br>
            <a:r>
              <a:rPr lang="fa-IR" altLang="en-US" i="0">
                <a:cs typeface="B Nazanin" panose="00000400000000000000" pitchFamily="2" charset="-78"/>
              </a:rPr>
              <a:t>دفتر</a:t>
            </a:r>
            <a:r>
              <a:rPr lang="ar-SA" altLang="en-US" i="0">
                <a:cs typeface="B Nazanin" panose="00000400000000000000" pitchFamily="2" charset="-78"/>
              </a:rPr>
              <a:t> کارشناسان موزه</a:t>
            </a:r>
            <a:br>
              <a:rPr lang="ar-SA" altLang="en-US" i="0">
                <a:cs typeface="B Nazanin" panose="00000400000000000000" pitchFamily="2" charset="-78"/>
              </a:rPr>
            </a:br>
            <a:r>
              <a:rPr lang="ar-SA" altLang="en-US" i="0">
                <a:cs typeface="B Nazanin" panose="00000400000000000000" pitchFamily="2" charset="-78"/>
              </a:rPr>
              <a:t>دفترهنری</a:t>
            </a:r>
            <a:br>
              <a:rPr lang="ar-SA" altLang="en-US" i="0">
                <a:cs typeface="B Nazanin" panose="00000400000000000000" pitchFamily="2" charset="-78"/>
              </a:rPr>
            </a:br>
            <a:r>
              <a:rPr lang="ar-SA" altLang="en-US" i="0">
                <a:cs typeface="B Nazanin" panose="00000400000000000000" pitchFamily="2" charset="-78"/>
              </a:rPr>
              <a:t>دفتر پژوهش</a:t>
            </a:r>
            <a:br>
              <a:rPr lang="ar-SA" altLang="en-US" i="0">
                <a:cs typeface="B Nazanin" panose="00000400000000000000" pitchFamily="2" charset="-78"/>
              </a:rPr>
            </a:br>
            <a:r>
              <a:rPr lang="ar-SA" altLang="en-US" i="0">
                <a:cs typeface="B Nazanin" panose="00000400000000000000" pitchFamily="2" charset="-78"/>
              </a:rPr>
              <a:t>دبیر خانه هنری</a:t>
            </a:r>
            <a:br>
              <a:rPr lang="ar-SA" altLang="en-US" i="0">
                <a:cs typeface="B Nazanin" panose="00000400000000000000" pitchFamily="2" charset="-78"/>
              </a:rPr>
            </a:br>
            <a:r>
              <a:rPr lang="ar-SA" altLang="en-US" i="0">
                <a:cs typeface="B Nazanin" panose="00000400000000000000" pitchFamily="2" charset="-78"/>
              </a:rPr>
              <a:t>دبیرخانه اداری</a:t>
            </a:r>
            <a:endParaRPr lang="fa-IR" altLang="en-US" i="0">
              <a:cs typeface="B Nazanin" panose="00000400000000000000" pitchFamily="2" charset="-78"/>
            </a:endParaRPr>
          </a:p>
          <a:p>
            <a:pPr algn="r" rtl="1"/>
            <a:r>
              <a:rPr lang="ar-SA" altLang="en-US" i="0">
                <a:cs typeface="B Nazanin" panose="00000400000000000000" pitchFamily="2" charset="-78"/>
              </a:rPr>
              <a:t>بخش روابط عمومی</a:t>
            </a:r>
            <a:br>
              <a:rPr lang="ar-SA" altLang="en-US" i="0">
                <a:cs typeface="B Nazanin" panose="00000400000000000000" pitchFamily="2" charset="-78"/>
              </a:rPr>
            </a:br>
            <a:r>
              <a:rPr lang="ar-SA" altLang="en-US" i="0">
                <a:cs typeface="B Nazanin" panose="00000400000000000000" pitchFamily="2" charset="-78"/>
              </a:rPr>
              <a:t>بخش روابط بین الملل</a:t>
            </a:r>
            <a:br>
              <a:rPr lang="ar-SA" altLang="en-US" i="0">
                <a:cs typeface="B Nazanin" panose="00000400000000000000" pitchFamily="2" charset="-78"/>
              </a:rPr>
            </a:br>
            <a:r>
              <a:rPr lang="ar-SA" altLang="en-US" i="0">
                <a:cs typeface="B Nazanin" panose="00000400000000000000" pitchFamily="2" charset="-78"/>
              </a:rPr>
              <a:t>دفتر سرپرست سینماتیک</a:t>
            </a:r>
            <a:br>
              <a:rPr lang="ar-SA" altLang="en-US" i="0">
                <a:cs typeface="B Nazanin" panose="00000400000000000000" pitchFamily="2" charset="-78"/>
              </a:rPr>
            </a:br>
            <a:r>
              <a:rPr lang="ar-SA" altLang="en-US" i="0">
                <a:cs typeface="B Nazanin" panose="00000400000000000000" pitchFamily="2" charset="-78"/>
              </a:rPr>
              <a:t>انبارها</a:t>
            </a:r>
            <a:br>
              <a:rPr lang="ar-SA" altLang="en-US" i="0">
                <a:cs typeface="B Nazanin" panose="00000400000000000000" pitchFamily="2" charset="-78"/>
              </a:rPr>
            </a:br>
            <a:r>
              <a:rPr lang="ar-SA" altLang="en-US" i="0">
                <a:cs typeface="B Nazanin" panose="00000400000000000000" pitchFamily="2" charset="-78"/>
              </a:rPr>
              <a:t>اتاق تاسیسات</a:t>
            </a:r>
          </a:p>
        </p:txBody>
      </p:sp>
      <p:sp>
        <p:nvSpPr>
          <p:cNvPr id="59400" name="Rectangle 9"/>
          <p:cNvSpPr>
            <a:spLocks noChangeArrowheads="1"/>
          </p:cNvSpPr>
          <p:nvPr/>
        </p:nvSpPr>
        <p:spPr bwMode="auto">
          <a:xfrm>
            <a:off x="6465888" y="909638"/>
            <a:ext cx="254317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r" rtl="1" eaLnBrk="1" hangingPunct="1"/>
            <a:r>
              <a:rPr lang="ar-SA" altLang="en-US" i="0" dirty="0">
                <a:cs typeface="B Nazanin" panose="00000400000000000000" pitchFamily="2" charset="-78"/>
              </a:rPr>
              <a:t>ورودی</a:t>
            </a:r>
            <a:br>
              <a:rPr lang="ar-SA" altLang="en-US" i="0" dirty="0">
                <a:cs typeface="B Nazanin" panose="00000400000000000000" pitchFamily="2" charset="-78"/>
              </a:rPr>
            </a:br>
            <a:r>
              <a:rPr lang="ar-SA" altLang="en-US" i="0" dirty="0">
                <a:cs typeface="B Nazanin" panose="00000400000000000000" pitchFamily="2" charset="-78"/>
              </a:rPr>
              <a:t>پذیرش(نگهبانی)</a:t>
            </a:r>
            <a:endParaRPr lang="fa-IR" altLang="en-US" i="0" dirty="0">
              <a:cs typeface="B Nazanin" panose="00000400000000000000" pitchFamily="2" charset="-78"/>
            </a:endParaRPr>
          </a:p>
          <a:p>
            <a:pPr algn="r" rtl="1" eaLnBrk="1" hangingPunct="1"/>
            <a:r>
              <a:rPr lang="fa-IR" altLang="en-US" i="0" dirty="0">
                <a:cs typeface="B Nazanin" panose="00000400000000000000" pitchFamily="2" charset="-78"/>
              </a:rPr>
              <a:t>اطلاعات</a:t>
            </a:r>
            <a:r>
              <a:rPr lang="ar-SA" altLang="en-US" i="0" dirty="0">
                <a:cs typeface="B Nazanin" panose="00000400000000000000" pitchFamily="2" charset="-78"/>
              </a:rPr>
              <a:t/>
            </a:r>
            <a:br>
              <a:rPr lang="ar-SA" altLang="en-US" i="0" dirty="0">
                <a:cs typeface="B Nazanin" panose="00000400000000000000" pitchFamily="2" charset="-78"/>
              </a:rPr>
            </a:br>
            <a:r>
              <a:rPr lang="ar-SA" altLang="en-US" i="0" dirty="0">
                <a:cs typeface="B Nazanin" panose="00000400000000000000" pitchFamily="2" charset="-78"/>
              </a:rPr>
              <a:t>کتابفروشی</a:t>
            </a:r>
            <a:br>
              <a:rPr lang="ar-SA" altLang="en-US" i="0" dirty="0">
                <a:cs typeface="B Nazanin" panose="00000400000000000000" pitchFamily="2" charset="-78"/>
              </a:rPr>
            </a:br>
            <a:r>
              <a:rPr lang="ar-SA" altLang="en-US" i="0" dirty="0">
                <a:cs typeface="B Nazanin" panose="00000400000000000000" pitchFamily="2" charset="-78"/>
              </a:rPr>
              <a:t>گالری</a:t>
            </a:r>
            <a:br>
              <a:rPr lang="ar-SA" altLang="en-US" i="0" dirty="0">
                <a:cs typeface="B Nazanin" panose="00000400000000000000" pitchFamily="2" charset="-78"/>
              </a:rPr>
            </a:br>
            <a:r>
              <a:rPr lang="en-US" altLang="en-US" i="0" dirty="0" err="1">
                <a:cs typeface="B Nazanin" panose="00000400000000000000" pitchFamily="2" charset="-78"/>
              </a:rPr>
              <a:t>آمفی</a:t>
            </a:r>
            <a:r>
              <a:rPr lang="en-US" altLang="en-US" i="0" dirty="0">
                <a:cs typeface="B Nazanin" panose="00000400000000000000" pitchFamily="2" charset="-78"/>
              </a:rPr>
              <a:t> </a:t>
            </a:r>
            <a:r>
              <a:rPr lang="en-US" altLang="en-US" i="0" dirty="0" err="1">
                <a:cs typeface="B Nazanin" panose="00000400000000000000" pitchFamily="2" charset="-78"/>
              </a:rPr>
              <a:t>تئاتر</a:t>
            </a:r>
            <a:endParaRPr lang="en-US" altLang="en-US" i="0" dirty="0">
              <a:cs typeface="B Nazanin" panose="00000400000000000000" pitchFamily="2" charset="-78"/>
            </a:endParaRPr>
          </a:p>
          <a:p>
            <a:pPr algn="r" rtl="1" eaLnBrk="1" hangingPunct="1"/>
            <a:r>
              <a:rPr lang="ar-SA" altLang="en-US" i="0" dirty="0">
                <a:cs typeface="B Nazanin" panose="00000400000000000000" pitchFamily="2" charset="-78"/>
              </a:rPr>
              <a:t>سینما</a:t>
            </a:r>
            <a:br>
              <a:rPr lang="ar-SA" altLang="en-US" i="0" dirty="0">
                <a:cs typeface="B Nazanin" panose="00000400000000000000" pitchFamily="2" charset="-78"/>
              </a:rPr>
            </a:br>
            <a:r>
              <a:rPr lang="ar-SA" altLang="en-US" i="0" dirty="0">
                <a:cs typeface="B Nazanin" panose="00000400000000000000" pitchFamily="2" charset="-78"/>
              </a:rPr>
              <a:t>کتابخانه</a:t>
            </a:r>
            <a:br>
              <a:rPr lang="ar-SA" altLang="en-US" i="0" dirty="0">
                <a:cs typeface="B Nazanin" panose="00000400000000000000" pitchFamily="2" charset="-78"/>
              </a:rPr>
            </a:br>
            <a:r>
              <a:rPr lang="ar-SA" altLang="en-US" i="0" dirty="0">
                <a:cs typeface="B Nazanin" panose="00000400000000000000" pitchFamily="2" charset="-78"/>
              </a:rPr>
              <a:t>کارگاه ها</a:t>
            </a:r>
            <a:br>
              <a:rPr lang="ar-SA" altLang="en-US" i="0" dirty="0">
                <a:cs typeface="B Nazanin" panose="00000400000000000000" pitchFamily="2" charset="-78"/>
              </a:rPr>
            </a:br>
            <a:r>
              <a:rPr lang="ar-SA" altLang="en-US" i="0" dirty="0">
                <a:cs typeface="B Nazanin" panose="00000400000000000000" pitchFamily="2" charset="-78"/>
              </a:rPr>
              <a:t>سرویس بهداشتی</a:t>
            </a:r>
            <a:br>
              <a:rPr lang="ar-SA" altLang="en-US" i="0" dirty="0">
                <a:cs typeface="B Nazanin" panose="00000400000000000000" pitchFamily="2" charset="-78"/>
              </a:rPr>
            </a:br>
            <a:r>
              <a:rPr lang="ar-SA" altLang="en-US" i="0" dirty="0">
                <a:cs typeface="B Nazanin" panose="00000400000000000000" pitchFamily="2" charset="-78"/>
              </a:rPr>
              <a:t>پارکینگ</a:t>
            </a:r>
            <a:br>
              <a:rPr lang="ar-SA" altLang="en-US" i="0" dirty="0">
                <a:cs typeface="B Nazanin" panose="00000400000000000000" pitchFamily="2" charset="-78"/>
              </a:rPr>
            </a:br>
            <a:r>
              <a:rPr lang="en-US" altLang="en-US" i="0" dirty="0" err="1">
                <a:cs typeface="B Nazanin" panose="00000400000000000000" pitchFamily="2" charset="-78"/>
              </a:rPr>
              <a:t>کلاس</a:t>
            </a:r>
            <a:r>
              <a:rPr lang="en-US" altLang="en-US" i="0" dirty="0">
                <a:cs typeface="B Nazanin" panose="00000400000000000000" pitchFamily="2" charset="-78"/>
              </a:rPr>
              <a:t> </a:t>
            </a:r>
            <a:r>
              <a:rPr lang="en-US" altLang="en-US" i="0" dirty="0" err="1">
                <a:cs typeface="B Nazanin" panose="00000400000000000000" pitchFamily="2" charset="-78"/>
              </a:rPr>
              <a:t>های</a:t>
            </a:r>
            <a:r>
              <a:rPr lang="en-US" altLang="en-US" i="0" dirty="0">
                <a:cs typeface="B Nazanin" panose="00000400000000000000" pitchFamily="2" charset="-78"/>
              </a:rPr>
              <a:t> </a:t>
            </a:r>
            <a:r>
              <a:rPr lang="en-US" altLang="en-US" i="0" dirty="0" err="1">
                <a:cs typeface="B Nazanin" panose="00000400000000000000" pitchFamily="2" charset="-78"/>
              </a:rPr>
              <a:t>آموزشی</a:t>
            </a:r>
            <a:endParaRPr lang="en-US" altLang="en-US" i="0" dirty="0">
              <a:cs typeface="B Nazanin" panose="00000400000000000000" pitchFamily="2" charset="-78"/>
            </a:endParaRPr>
          </a:p>
          <a:p>
            <a:pPr algn="r" rtl="1" eaLnBrk="1" hangingPunct="1"/>
            <a:r>
              <a:rPr lang="ar-SA" altLang="en-US" i="0" dirty="0">
                <a:cs typeface="B Nazanin" panose="00000400000000000000" pitchFamily="2" charset="-78"/>
              </a:rPr>
              <a:t>رستوران</a:t>
            </a:r>
            <a:endParaRPr lang="fa-IR" altLang="en-US" i="0" dirty="0">
              <a:cs typeface="B Nazanin" panose="00000400000000000000" pitchFamily="2" charset="-78"/>
            </a:endParaRPr>
          </a:p>
          <a:p>
            <a:pPr algn="r" rtl="1" eaLnBrk="1" hangingPunct="1"/>
            <a:r>
              <a:rPr lang="fa-IR" altLang="en-US" i="0" dirty="0">
                <a:cs typeface="B Nazanin" panose="00000400000000000000" pitchFamily="2" charset="-78"/>
              </a:rPr>
              <a:t>آ</a:t>
            </a:r>
            <a:r>
              <a:rPr lang="ar-SA" altLang="en-US" i="0" dirty="0">
                <a:cs typeface="B Nazanin" panose="00000400000000000000" pitchFamily="2" charset="-78"/>
              </a:rPr>
              <a:t>بدارخانه</a:t>
            </a:r>
            <a:br>
              <a:rPr lang="ar-SA" altLang="en-US" i="0" dirty="0">
                <a:cs typeface="B Nazanin" panose="00000400000000000000" pitchFamily="2" charset="-78"/>
              </a:rPr>
            </a:br>
            <a:endParaRPr lang="en-US" altLang="en-US" i="0" dirty="0">
              <a:cs typeface="B Nazanin" panose="00000400000000000000" pitchFamily="2" charset="-78"/>
            </a:endParaRPr>
          </a:p>
        </p:txBody>
      </p:sp>
      <p:sp>
        <p:nvSpPr>
          <p:cNvPr id="10" name="Rectangle 9"/>
          <p:cNvSpPr/>
          <p:nvPr/>
        </p:nvSpPr>
        <p:spPr>
          <a:xfrm>
            <a:off x="2432720" y="487106"/>
            <a:ext cx="3611686" cy="558800"/>
          </a:xfrm>
          <a:prstGeom prst="rect">
            <a:avLst/>
          </a:prstGeom>
        </p:spPr>
        <p:txBody>
          <a:bodyPr wrap="square">
            <a:spAutoFit/>
          </a:bodyPr>
          <a:lstStyle/>
          <a:p>
            <a:pPr>
              <a:defRPr/>
            </a:pPr>
            <a:r>
              <a:rPr lang="fa-IR" sz="3033" b="1" dirty="0" smtClean="0">
                <a:solidFill>
                  <a:srgbClr val="CC0066"/>
                </a:solidFill>
                <a:latin typeface="Arial" pitchFamily="34" charset="0"/>
                <a:ea typeface="+mj-ea"/>
                <a:cs typeface="B Nazanin" pitchFamily="2" charset="-78"/>
              </a:rPr>
              <a:t>(برنامه </a:t>
            </a:r>
            <a:r>
              <a:rPr lang="fa-IR" sz="3033" b="1" dirty="0">
                <a:solidFill>
                  <a:srgbClr val="CC0066"/>
                </a:solidFill>
                <a:latin typeface="Arial" pitchFamily="34" charset="0"/>
                <a:ea typeface="+mj-ea"/>
                <a:cs typeface="B Nazanin" pitchFamily="2" charset="-78"/>
              </a:rPr>
              <a:t>فیریكی </a:t>
            </a:r>
            <a:r>
              <a:rPr lang="fa-IR" sz="3033" b="1" dirty="0" smtClean="0">
                <a:solidFill>
                  <a:srgbClr val="CC0066"/>
                </a:solidFill>
                <a:latin typeface="Arial" pitchFamily="34" charset="0"/>
                <a:ea typeface="+mj-ea"/>
                <a:cs typeface="B Nazanin" pitchFamily="2" charset="-78"/>
              </a:rPr>
              <a:t>طرح)</a:t>
            </a:r>
            <a:endParaRPr lang="en-US" dirty="0"/>
          </a:p>
        </p:txBody>
      </p:sp>
      <p:pic>
        <p:nvPicPr>
          <p:cNvPr id="2"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62794" y="361193"/>
            <a:ext cx="1096888" cy="1096888"/>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p:cNvSpPr>
          <p:nvPr/>
        </p:nvSpPr>
        <p:spPr bwMode="auto">
          <a:xfrm>
            <a:off x="1238250" y="411163"/>
            <a:ext cx="8239125"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ctr" rtl="1" eaLnBrk="1" hangingPunct="1">
              <a:defRPr/>
            </a:pPr>
            <a:endParaRPr lang="en-US" altLang="en-US" sz="3467" i="0" dirty="0" smtClean="0">
              <a:solidFill>
                <a:schemeClr val="tx2"/>
              </a:solidFill>
              <a:cs typeface="B Lotus" panose="00000400000000000000" pitchFamily="2" charset="-78"/>
            </a:endParaRPr>
          </a:p>
        </p:txBody>
      </p:sp>
      <p:sp>
        <p:nvSpPr>
          <p:cNvPr id="34819" name="Rectangle 2"/>
          <p:cNvSpPr>
            <a:spLocks noChangeArrowheads="1"/>
          </p:cNvSpPr>
          <p:nvPr/>
        </p:nvSpPr>
        <p:spPr bwMode="auto">
          <a:xfrm>
            <a:off x="0" y="-560388"/>
            <a:ext cx="184150" cy="558800"/>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eaLnBrk="1" hangingPunct="1">
              <a:defRPr/>
            </a:pPr>
            <a:endParaRPr lang="en-US" altLang="en-US" sz="3033" dirty="0" smtClean="0"/>
          </a:p>
        </p:txBody>
      </p:sp>
      <p:sp>
        <p:nvSpPr>
          <p:cNvPr id="83969" name="Rectangle 1"/>
          <p:cNvSpPr>
            <a:spLocks noChangeArrowheads="1"/>
          </p:cNvSpPr>
          <p:nvPr/>
        </p:nvSpPr>
        <p:spPr bwMode="auto">
          <a:xfrm>
            <a:off x="1364601" y="1948062"/>
            <a:ext cx="7488832" cy="1523494"/>
          </a:xfrm>
          <a:prstGeom prst="rect">
            <a:avLst/>
          </a:prstGeom>
          <a:noFill/>
          <a:ln w="9525">
            <a:noFill/>
            <a:miter lim="800000"/>
            <a:headEnd/>
            <a:tailEnd/>
          </a:ln>
          <a:effectLst/>
        </p:spPr>
        <p:txBody>
          <a:bodyPr anchor="ctr">
            <a:spAutoFit/>
          </a:bodyPr>
          <a:lstStyle/>
          <a:p>
            <a:pPr algn="ctr" rtl="1">
              <a:defRPr/>
            </a:pPr>
            <a:r>
              <a:rPr lang="fa-IR" sz="6500"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ea typeface="Calibri" pitchFamily="34" charset="0"/>
                <a:cs typeface="B Nazanin" pitchFamily="2" charset="-78"/>
              </a:rPr>
              <a:t>فصل اول</a:t>
            </a:r>
          </a:p>
          <a:p>
            <a:pPr algn="ctr" rtl="1">
              <a:defRPr/>
            </a:pPr>
            <a:r>
              <a:rPr lang="fa-IR"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rPr>
              <a:t>(جلسه 1)</a:t>
            </a:r>
            <a:endParaRPr lang="en-US" b="1" i="0"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cs typeface="B Nazanin" pitchFamily="2" charset="-78"/>
            </a:endParaRPr>
          </a:p>
        </p:txBody>
      </p:sp>
      <p:sp>
        <p:nvSpPr>
          <p:cNvPr id="5" name="Title 3"/>
          <p:cNvSpPr>
            <a:spLocks noGrp="1"/>
          </p:cNvSpPr>
          <p:nvPr>
            <p:ph type="title"/>
          </p:nvPr>
        </p:nvSpPr>
        <p:spPr bwMode="auto">
          <a:xfrm>
            <a:off x="3800872" y="3471556"/>
            <a:ext cx="1793875" cy="781050"/>
          </a:xfrm>
        </p:spPr>
        <p:txBody>
          <a:bodyPr vert="horz" wrap="square" lIns="99060" tIns="49530" rIns="99060" bIns="49530" numCol="1" anchorCtr="0" compatLnSpc="1">
            <a:prstTxWarp prst="textNoShape">
              <a:avLst/>
            </a:prstTxWarp>
          </a:bodyPr>
          <a:lstStyle/>
          <a:p>
            <a:pPr algn="r" eaLnBrk="1" hangingPunct="1">
              <a:defRPr/>
            </a:pPr>
            <a:r>
              <a:rPr lang="fa-IR" altLang="en-US" sz="2800" b="1" dirty="0">
                <a:ln w="900" cmpd="sng">
                  <a:solidFill>
                    <a:schemeClr val="accent1">
                      <a:satMod val="190000"/>
                      <a:alpha val="55000"/>
                    </a:schemeClr>
                  </a:solidFill>
                  <a:prstDash val="solid"/>
                </a:ln>
                <a:solidFill>
                  <a:srgbClr val="CC0066"/>
                </a:solidFill>
                <a:effectLst>
                  <a:innerShdw blurRad="101600" dist="76200" dir="5400000">
                    <a:schemeClr val="accent1">
                      <a:satMod val="190000"/>
                      <a:tint val="100000"/>
                      <a:alpha val="74000"/>
                    </a:schemeClr>
                  </a:innerShdw>
                  <a:reflection blurRad="6350" stA="55000" endA="300" endPos="45500" dir="5400000" sy="-100000" algn="bl" rotWithShape="0"/>
                </a:effectLst>
                <a:latin typeface="Arial Rounded MT Bold" panose="020F0704030504030204" pitchFamily="34" charset="0"/>
                <a:ea typeface="+mn-ea"/>
                <a:cs typeface="B Nazanin" pitchFamily="2" charset="-78"/>
              </a:rPr>
              <a:t>مقدمه</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83969"/>
                                        </p:tgtEl>
                                        <p:attrNameLst>
                                          <p:attrName>style.visibility</p:attrName>
                                        </p:attrNameLst>
                                      </p:cBhvr>
                                      <p:to>
                                        <p:strVal val="visible"/>
                                      </p:to>
                                    </p:set>
                                    <p:animEffect transition="in" filter="wedge">
                                      <p:cBhvr>
                                        <p:cTn id="7" dur="3000"/>
                                        <p:tgtEl>
                                          <p:spTgt spid="839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09850" y="94764"/>
            <a:ext cx="9205023" cy="231139"/>
          </a:xfrm>
          <a:prstGeom prst="rect">
            <a:avLst/>
          </a:prstGeom>
          <a:ln>
            <a:headEnd/>
            <a:tailEnd/>
          </a:ln>
        </p:spPr>
        <p:style>
          <a:lnRef idx="0">
            <a:schemeClr val="dk1"/>
          </a:lnRef>
          <a:fillRef idx="3">
            <a:schemeClr val="dk1"/>
          </a:fillRef>
          <a:effectRef idx="3">
            <a:schemeClr val="dk1"/>
          </a:effectRef>
          <a:fontRef idx="minor">
            <a:schemeClr val="lt1"/>
          </a:fontRef>
        </p:style>
        <p:txBody>
          <a:bodyPr lIns="138650" tIns="69327" rIns="138650" bIns="69327">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r" rtl="1">
              <a:defRPr/>
            </a:pPr>
            <a:r>
              <a:rPr lang="fa-IR"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rPr>
              <a:t>                </a:t>
            </a:r>
            <a:endParaRPr lang="en-US"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endParaRPr>
          </a:p>
        </p:txBody>
      </p:sp>
      <p:sp>
        <p:nvSpPr>
          <p:cNvPr id="5" name="Rectangle 4"/>
          <p:cNvSpPr/>
          <p:nvPr/>
        </p:nvSpPr>
        <p:spPr>
          <a:xfrm>
            <a:off x="9355138" y="-153988"/>
            <a:ext cx="360362" cy="691673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6" name="Rectangle 5"/>
          <p:cNvSpPr/>
          <p:nvPr/>
        </p:nvSpPr>
        <p:spPr>
          <a:xfrm>
            <a:off x="642938" y="542925"/>
            <a:ext cx="347662" cy="3119438"/>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7" name="Rectangle 6"/>
          <p:cNvSpPr/>
          <p:nvPr/>
        </p:nvSpPr>
        <p:spPr>
          <a:xfrm>
            <a:off x="163513" y="-130175"/>
            <a:ext cx="346075" cy="207962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a:p>
        </p:txBody>
      </p:sp>
      <p:sp>
        <p:nvSpPr>
          <p:cNvPr id="11" name="Rounded Rectangle 10"/>
          <p:cNvSpPr/>
          <p:nvPr/>
        </p:nvSpPr>
        <p:spPr>
          <a:xfrm>
            <a:off x="3467204" y="1838366"/>
            <a:ext cx="2311400" cy="825500"/>
          </a:xfrm>
          <a:prstGeom prst="roundRect">
            <a:avLst>
              <a:gd name="adj" fmla="val 28788"/>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endParaRPr lang="en-US" sz="3900" dirty="0">
              <a:solidFill>
                <a:srgbClr val="002060"/>
              </a:solidFill>
              <a:latin typeface="IranNastaliq" pitchFamily="18" charset="0"/>
              <a:cs typeface="IranNastaliq" pitchFamily="18" charset="0"/>
            </a:endParaRPr>
          </a:p>
          <a:p>
            <a:pPr algn="ctr" eaLnBrk="1" hangingPunct="1">
              <a:defRPr/>
            </a:pPr>
            <a:r>
              <a:rPr lang="fa-IR" i="0" dirty="0">
                <a:solidFill>
                  <a:schemeClr val="tx1"/>
                </a:solidFill>
                <a:latin typeface="Arial Rounded MT Bold" panose="020F0704030504030204" pitchFamily="34" charset="0"/>
                <a:cs typeface="B Nazanin" panose="00000400000000000000" pitchFamily="2" charset="-78"/>
              </a:rPr>
              <a:t>حوزه آموزشی _ هنری</a:t>
            </a:r>
            <a:endParaRPr lang="en-US" i="0" dirty="0">
              <a:solidFill>
                <a:schemeClr val="tx1"/>
              </a:solidFill>
              <a:latin typeface="Arial Rounded MT Bold" panose="020F0704030504030204" pitchFamily="34" charset="0"/>
              <a:cs typeface="B Nazanin" panose="00000400000000000000" pitchFamily="2" charset="-78"/>
            </a:endParaRPr>
          </a:p>
          <a:p>
            <a:pPr algn="ctr" eaLnBrk="1" hangingPunct="1">
              <a:defRPr/>
            </a:pPr>
            <a:endParaRPr lang="en-US" sz="3900" dirty="0">
              <a:solidFill>
                <a:srgbClr val="00B0F0"/>
              </a:solidFill>
            </a:endParaRPr>
          </a:p>
        </p:txBody>
      </p:sp>
      <p:sp>
        <p:nvSpPr>
          <p:cNvPr id="12" name="Rounded Rectangle 11"/>
          <p:cNvSpPr/>
          <p:nvPr/>
        </p:nvSpPr>
        <p:spPr>
          <a:xfrm>
            <a:off x="3854182" y="3140074"/>
            <a:ext cx="1485900" cy="660400"/>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fa-IR" i="0" dirty="0">
                <a:solidFill>
                  <a:schemeClr val="tx1"/>
                </a:solidFill>
                <a:latin typeface="Arial Rounded MT Bold" panose="020F0704030504030204" pitchFamily="34" charset="0"/>
                <a:cs typeface="B Nazanin" panose="00000400000000000000" pitchFamily="2" charset="-78"/>
              </a:rPr>
              <a:t>نمایشی</a:t>
            </a:r>
            <a:endParaRPr lang="en-US" i="0" dirty="0">
              <a:solidFill>
                <a:schemeClr val="tx1"/>
              </a:solidFill>
              <a:latin typeface="Arial Rounded MT Bold" panose="020F0704030504030204" pitchFamily="34" charset="0"/>
              <a:cs typeface="B Nazanin" panose="00000400000000000000" pitchFamily="2" charset="-78"/>
            </a:endParaRPr>
          </a:p>
        </p:txBody>
      </p:sp>
      <p:sp>
        <p:nvSpPr>
          <p:cNvPr id="13" name="Rounded Rectangle 12"/>
          <p:cNvSpPr/>
          <p:nvPr/>
        </p:nvSpPr>
        <p:spPr>
          <a:xfrm>
            <a:off x="923587" y="3143023"/>
            <a:ext cx="1485900" cy="660400"/>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fa-IR" i="0" dirty="0">
                <a:solidFill>
                  <a:schemeClr val="tx1"/>
                </a:solidFill>
                <a:latin typeface="Arial Rounded MT Bold" panose="020F0704030504030204" pitchFamily="34" charset="0"/>
                <a:cs typeface="B Nazanin" panose="00000400000000000000" pitchFamily="2" charset="-78"/>
              </a:rPr>
              <a:t>تئوری</a:t>
            </a:r>
            <a:endParaRPr lang="en-US" i="0" dirty="0">
              <a:solidFill>
                <a:schemeClr val="tx1"/>
              </a:solidFill>
              <a:latin typeface="Arial Rounded MT Bold" panose="020F0704030504030204" pitchFamily="34" charset="0"/>
              <a:cs typeface="B Nazanin" panose="00000400000000000000" pitchFamily="2" charset="-78"/>
            </a:endParaRPr>
          </a:p>
        </p:txBody>
      </p:sp>
      <p:cxnSp>
        <p:nvCxnSpPr>
          <p:cNvPr id="14" name="Shape 18"/>
          <p:cNvCxnSpPr>
            <a:stCxn id="11" idx="1"/>
          </p:cNvCxnSpPr>
          <p:nvPr/>
        </p:nvCxnSpPr>
        <p:spPr>
          <a:xfrm rot="10800000" flipV="1">
            <a:off x="2394054" y="2251115"/>
            <a:ext cx="1073150" cy="1187430"/>
          </a:xfrm>
          <a:prstGeom prst="bentConnector3">
            <a:avLst>
              <a:gd name="adj1" fmla="val 50000"/>
            </a:avLst>
          </a:prstGeom>
          <a:ln w="38100">
            <a:solidFill>
              <a:srgbClr val="92D050"/>
            </a:solidFill>
            <a:tailEnd type="arrow"/>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hape 18"/>
          <p:cNvCxnSpPr>
            <a:stCxn id="11" idx="3"/>
          </p:cNvCxnSpPr>
          <p:nvPr/>
        </p:nvCxnSpPr>
        <p:spPr>
          <a:xfrm>
            <a:off x="5778604" y="2251116"/>
            <a:ext cx="1073150" cy="1155700"/>
          </a:xfrm>
          <a:prstGeom prst="bentConnector3">
            <a:avLst>
              <a:gd name="adj1" fmla="val 50000"/>
            </a:avLst>
          </a:prstGeom>
          <a:ln w="38100">
            <a:solidFill>
              <a:srgbClr val="92D050"/>
            </a:solidFill>
            <a:tailEnd type="arrow"/>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6882" y="4764180"/>
            <a:ext cx="1193564" cy="897068"/>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lang="fa-IR" sz="3033" dirty="0">
              <a:solidFill>
                <a:srgbClr val="FF0000"/>
              </a:solidFill>
              <a:latin typeface="IranNastaliq" pitchFamily="18" charset="0"/>
              <a:cs typeface="IranNastaliq" pitchFamily="18" charset="0"/>
            </a:endParaRPr>
          </a:p>
          <a:p>
            <a:pPr algn="ctr" eaLnBrk="1" hangingPunct="1">
              <a:defRPr/>
            </a:pPr>
            <a:r>
              <a:rPr lang="fa-IR" i="0" dirty="0">
                <a:solidFill>
                  <a:schemeClr val="tx1"/>
                </a:solidFill>
                <a:latin typeface="Arial Rounded MT Bold" panose="020F0704030504030204" pitchFamily="34" charset="0"/>
                <a:cs typeface="B Nazanin" panose="00000400000000000000" pitchFamily="2" charset="-78"/>
              </a:rPr>
              <a:t>سمعی بصری</a:t>
            </a:r>
            <a:endParaRPr lang="en-US" i="0" dirty="0">
              <a:solidFill>
                <a:schemeClr val="tx1"/>
              </a:solidFill>
              <a:latin typeface="Arial Rounded MT Bold" panose="020F0704030504030204" pitchFamily="34" charset="0"/>
              <a:cs typeface="B Nazanin" panose="00000400000000000000" pitchFamily="2" charset="-78"/>
            </a:endParaRPr>
          </a:p>
          <a:p>
            <a:pPr algn="ctr" eaLnBrk="1" hangingPunct="1">
              <a:defRPr/>
            </a:pPr>
            <a:endParaRPr lang="en-US" sz="3033" dirty="0">
              <a:solidFill>
                <a:srgbClr val="00B0F0"/>
              </a:solidFill>
            </a:endParaRPr>
          </a:p>
        </p:txBody>
      </p:sp>
      <p:sp>
        <p:nvSpPr>
          <p:cNvPr id="17" name="Rounded Rectangle 16"/>
          <p:cNvSpPr/>
          <p:nvPr/>
        </p:nvSpPr>
        <p:spPr>
          <a:xfrm>
            <a:off x="2863581" y="4924444"/>
            <a:ext cx="1425980" cy="1049116"/>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lang="fa-IR" sz="3033" dirty="0">
              <a:solidFill>
                <a:srgbClr val="FF0000"/>
              </a:solidFill>
              <a:latin typeface="IranNastaliq" pitchFamily="18" charset="0"/>
              <a:cs typeface="IranNastaliq" pitchFamily="18" charset="0"/>
            </a:endParaRPr>
          </a:p>
          <a:p>
            <a:pPr algn="ctr" eaLnBrk="1" hangingPunct="1">
              <a:defRPr/>
            </a:pPr>
            <a:r>
              <a:rPr lang="fa-IR" i="0" dirty="0">
                <a:solidFill>
                  <a:schemeClr val="tx1"/>
                </a:solidFill>
                <a:latin typeface="Arial Rounded MT Bold" panose="020F0704030504030204" pitchFamily="34" charset="0"/>
                <a:cs typeface="B Nazanin" panose="00000400000000000000" pitchFamily="2" charset="-78"/>
              </a:rPr>
              <a:t>نمایشگاه موقت</a:t>
            </a:r>
            <a:endParaRPr lang="en-US" i="0" dirty="0">
              <a:solidFill>
                <a:schemeClr val="tx1"/>
              </a:solidFill>
              <a:latin typeface="Arial Rounded MT Bold" panose="020F0704030504030204" pitchFamily="34" charset="0"/>
              <a:cs typeface="B Nazanin" panose="00000400000000000000" pitchFamily="2" charset="-78"/>
            </a:endParaRPr>
          </a:p>
          <a:p>
            <a:pPr algn="ctr" eaLnBrk="1" hangingPunct="1">
              <a:defRPr/>
            </a:pPr>
            <a:endParaRPr lang="en-US" sz="3033" dirty="0">
              <a:solidFill>
                <a:srgbClr val="00B0F0"/>
              </a:solidFill>
            </a:endParaRPr>
          </a:p>
        </p:txBody>
      </p:sp>
      <p:sp>
        <p:nvSpPr>
          <p:cNvPr id="18" name="Rounded Rectangle 17"/>
          <p:cNvSpPr/>
          <p:nvPr/>
        </p:nvSpPr>
        <p:spPr>
          <a:xfrm>
            <a:off x="6125556" y="4746399"/>
            <a:ext cx="1276114" cy="787625"/>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lang="fa-IR" sz="3033" dirty="0">
              <a:solidFill>
                <a:srgbClr val="FF0000"/>
              </a:solidFill>
              <a:latin typeface="IranNastaliq" pitchFamily="18" charset="0"/>
              <a:cs typeface="IranNastaliq" pitchFamily="18" charset="0"/>
            </a:endParaRPr>
          </a:p>
          <a:p>
            <a:pPr algn="ctr" eaLnBrk="1" hangingPunct="1">
              <a:defRPr/>
            </a:pPr>
            <a:r>
              <a:rPr lang="fa-IR" i="0" dirty="0">
                <a:solidFill>
                  <a:schemeClr val="tx1"/>
                </a:solidFill>
                <a:latin typeface="Arial Rounded MT Bold" panose="020F0704030504030204" pitchFamily="34" charset="0"/>
                <a:cs typeface="B Nazanin" panose="00000400000000000000" pitchFamily="2" charset="-78"/>
              </a:rPr>
              <a:t>کارگاه عکاسی</a:t>
            </a:r>
            <a:endParaRPr lang="en-US" i="0" dirty="0">
              <a:solidFill>
                <a:schemeClr val="tx1"/>
              </a:solidFill>
              <a:latin typeface="Arial Rounded MT Bold" panose="020F0704030504030204" pitchFamily="34" charset="0"/>
              <a:cs typeface="B Nazanin" panose="00000400000000000000" pitchFamily="2" charset="-78"/>
            </a:endParaRPr>
          </a:p>
          <a:p>
            <a:pPr algn="ctr" eaLnBrk="1" hangingPunct="1">
              <a:defRPr/>
            </a:pPr>
            <a:endParaRPr lang="en-US" sz="3033" dirty="0">
              <a:solidFill>
                <a:srgbClr val="00B0F0"/>
              </a:solidFill>
            </a:endParaRPr>
          </a:p>
        </p:txBody>
      </p:sp>
      <p:sp>
        <p:nvSpPr>
          <p:cNvPr id="19" name="Rounded Rectangle 18"/>
          <p:cNvSpPr/>
          <p:nvPr/>
        </p:nvSpPr>
        <p:spPr>
          <a:xfrm>
            <a:off x="7105811" y="5691199"/>
            <a:ext cx="2199847" cy="1281603"/>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lang="fa-IR" sz="3033" dirty="0">
              <a:solidFill>
                <a:srgbClr val="FF0000"/>
              </a:solidFill>
              <a:latin typeface="IranNastaliq" pitchFamily="18" charset="0"/>
              <a:cs typeface="IranNastaliq" pitchFamily="18" charset="0"/>
            </a:endParaRPr>
          </a:p>
          <a:p>
            <a:pPr algn="ctr" eaLnBrk="1" hangingPunct="1">
              <a:defRPr/>
            </a:pPr>
            <a:r>
              <a:rPr lang="fa-IR" i="0" dirty="0">
                <a:solidFill>
                  <a:schemeClr val="tx1"/>
                </a:solidFill>
                <a:latin typeface="Arial Rounded MT Bold" panose="020F0704030504030204" pitchFamily="34" charset="0"/>
                <a:cs typeface="B Nazanin" panose="00000400000000000000" pitchFamily="2" charset="-78"/>
              </a:rPr>
              <a:t>کارگاه سفالگری ومصالح ساختمانی</a:t>
            </a:r>
            <a:endParaRPr lang="en-US" i="0" dirty="0">
              <a:solidFill>
                <a:schemeClr val="tx1"/>
              </a:solidFill>
              <a:latin typeface="Arial Rounded MT Bold" panose="020F0704030504030204" pitchFamily="34" charset="0"/>
              <a:cs typeface="B Nazanin" panose="00000400000000000000" pitchFamily="2" charset="-78"/>
            </a:endParaRPr>
          </a:p>
          <a:p>
            <a:pPr algn="ctr" eaLnBrk="1" hangingPunct="1">
              <a:defRPr/>
            </a:pPr>
            <a:endParaRPr lang="en-US" sz="3033" dirty="0">
              <a:solidFill>
                <a:srgbClr val="00B0F0"/>
              </a:solidFill>
            </a:endParaRPr>
          </a:p>
        </p:txBody>
      </p:sp>
      <p:sp>
        <p:nvSpPr>
          <p:cNvPr id="20" name="Rounded Rectangle 19"/>
          <p:cNvSpPr/>
          <p:nvPr/>
        </p:nvSpPr>
        <p:spPr>
          <a:xfrm>
            <a:off x="8311882" y="4873624"/>
            <a:ext cx="1100034" cy="787624"/>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lang="fa-IR" i="0" dirty="0">
              <a:solidFill>
                <a:schemeClr val="tx1"/>
              </a:solidFill>
              <a:latin typeface="Arial Rounded MT Bold" panose="020F0704030504030204" pitchFamily="34" charset="0"/>
              <a:cs typeface="B Nazanin" panose="00000400000000000000" pitchFamily="2" charset="-78"/>
            </a:endParaRPr>
          </a:p>
          <a:p>
            <a:pPr algn="ctr" eaLnBrk="1" hangingPunct="1">
              <a:defRPr/>
            </a:pPr>
            <a:r>
              <a:rPr lang="fa-IR" i="0" dirty="0">
                <a:solidFill>
                  <a:schemeClr val="tx1"/>
                </a:solidFill>
                <a:latin typeface="Arial Rounded MT Bold" panose="020F0704030504030204" pitchFamily="34" charset="0"/>
                <a:cs typeface="B Nazanin" panose="00000400000000000000" pitchFamily="2" charset="-78"/>
              </a:rPr>
              <a:t>آتلیه  ترسیم</a:t>
            </a:r>
            <a:endParaRPr lang="en-US" i="0" dirty="0">
              <a:solidFill>
                <a:schemeClr val="tx1"/>
              </a:solidFill>
              <a:latin typeface="Arial Rounded MT Bold" panose="020F0704030504030204" pitchFamily="34" charset="0"/>
              <a:cs typeface="B Nazanin" panose="00000400000000000000" pitchFamily="2" charset="-78"/>
            </a:endParaRPr>
          </a:p>
          <a:p>
            <a:pPr algn="ctr" eaLnBrk="1" hangingPunct="1">
              <a:defRPr/>
            </a:pPr>
            <a:endParaRPr lang="en-US" sz="3033" dirty="0">
              <a:solidFill>
                <a:srgbClr val="00B0F0"/>
              </a:solidFill>
            </a:endParaRPr>
          </a:p>
        </p:txBody>
      </p:sp>
      <p:sp>
        <p:nvSpPr>
          <p:cNvPr id="21" name="Rounded Rectangle 20"/>
          <p:cNvSpPr/>
          <p:nvPr/>
        </p:nvSpPr>
        <p:spPr>
          <a:xfrm>
            <a:off x="1666605" y="5203824"/>
            <a:ext cx="1155700" cy="855241"/>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lang="fa-IR" i="0" dirty="0">
              <a:solidFill>
                <a:schemeClr val="tx1"/>
              </a:solidFill>
              <a:latin typeface="Arial Rounded MT Bold" panose="020F0704030504030204" pitchFamily="34" charset="0"/>
              <a:cs typeface="B Nazanin" panose="00000400000000000000" pitchFamily="2" charset="-78"/>
            </a:endParaRPr>
          </a:p>
          <a:p>
            <a:pPr algn="ctr" eaLnBrk="1" hangingPunct="1">
              <a:defRPr/>
            </a:pPr>
            <a:r>
              <a:rPr lang="fa-IR" i="0" dirty="0">
                <a:solidFill>
                  <a:schemeClr val="tx1"/>
                </a:solidFill>
                <a:latin typeface="Arial Rounded MT Bold" panose="020F0704030504030204" pitchFamily="34" charset="0"/>
                <a:cs typeface="B Nazanin" panose="00000400000000000000" pitchFamily="2" charset="-78"/>
              </a:rPr>
              <a:t>کلاس نظری</a:t>
            </a:r>
            <a:endParaRPr lang="en-US" i="0" dirty="0">
              <a:solidFill>
                <a:schemeClr val="tx1"/>
              </a:solidFill>
              <a:latin typeface="Arial Rounded MT Bold" panose="020F0704030504030204" pitchFamily="34" charset="0"/>
              <a:cs typeface="B Nazanin" panose="00000400000000000000" pitchFamily="2" charset="-78"/>
            </a:endParaRPr>
          </a:p>
          <a:p>
            <a:pPr algn="ctr" eaLnBrk="1" hangingPunct="1">
              <a:defRPr/>
            </a:pPr>
            <a:endParaRPr lang="en-US" sz="3033" dirty="0">
              <a:solidFill>
                <a:srgbClr val="00B0F0"/>
              </a:solidFill>
            </a:endParaRPr>
          </a:p>
        </p:txBody>
      </p:sp>
      <p:sp>
        <p:nvSpPr>
          <p:cNvPr id="22" name="Rounded Rectangle 21"/>
          <p:cNvSpPr/>
          <p:nvPr/>
        </p:nvSpPr>
        <p:spPr>
          <a:xfrm>
            <a:off x="4966379" y="6137837"/>
            <a:ext cx="1913043" cy="835049"/>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lang="fa-IR" i="0" dirty="0">
              <a:solidFill>
                <a:schemeClr val="tx1"/>
              </a:solidFill>
              <a:latin typeface="Arial Rounded MT Bold" panose="020F0704030504030204" pitchFamily="34" charset="0"/>
              <a:cs typeface="B Nazanin" panose="00000400000000000000" pitchFamily="2" charset="-78"/>
            </a:endParaRPr>
          </a:p>
          <a:p>
            <a:pPr algn="ctr" eaLnBrk="1" hangingPunct="1">
              <a:defRPr/>
            </a:pPr>
            <a:r>
              <a:rPr lang="fa-IR" i="0" dirty="0">
                <a:solidFill>
                  <a:schemeClr val="tx1"/>
                </a:solidFill>
                <a:latin typeface="Arial Rounded MT Bold" panose="020F0704030504030204" pitchFamily="34" charset="0"/>
                <a:cs typeface="B Nazanin" panose="00000400000000000000" pitchFamily="2" charset="-78"/>
              </a:rPr>
              <a:t>کارگاه ماکت سازی</a:t>
            </a:r>
            <a:endParaRPr lang="en-US" i="0" dirty="0">
              <a:solidFill>
                <a:schemeClr val="tx1"/>
              </a:solidFill>
              <a:latin typeface="Arial Rounded MT Bold" panose="020F0704030504030204" pitchFamily="34" charset="0"/>
              <a:cs typeface="B Nazanin" panose="00000400000000000000" pitchFamily="2" charset="-78"/>
            </a:endParaRPr>
          </a:p>
          <a:p>
            <a:pPr algn="ctr" eaLnBrk="1" hangingPunct="1">
              <a:defRPr/>
            </a:pPr>
            <a:endParaRPr lang="en-US" sz="2600" dirty="0">
              <a:solidFill>
                <a:srgbClr val="00B0F0"/>
              </a:solidFill>
            </a:endParaRPr>
          </a:p>
        </p:txBody>
      </p:sp>
      <p:cxnSp>
        <p:nvCxnSpPr>
          <p:cNvPr id="23" name="Elbow Connector 22"/>
          <p:cNvCxnSpPr/>
          <p:nvPr/>
        </p:nvCxnSpPr>
        <p:spPr>
          <a:xfrm rot="16200000" flipH="1">
            <a:off x="7503152" y="3866253"/>
            <a:ext cx="1073150" cy="941591"/>
          </a:xfrm>
          <a:prstGeom prst="bentConnector3">
            <a:avLst>
              <a:gd name="adj1" fmla="val 50000"/>
            </a:avLst>
          </a:prstGeom>
          <a:ln w="38100">
            <a:solidFill>
              <a:srgbClr val="92D050"/>
            </a:solidFill>
            <a:tailEnd type="arrow"/>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5400000">
            <a:off x="6743431" y="3965575"/>
            <a:ext cx="908052" cy="742950"/>
          </a:xfrm>
          <a:prstGeom prst="bentConnector3">
            <a:avLst>
              <a:gd name="adj1" fmla="val 50000"/>
            </a:avLst>
          </a:prstGeom>
          <a:ln w="38100">
            <a:solidFill>
              <a:srgbClr val="92D050"/>
            </a:solidFill>
            <a:tailEnd type="arrow"/>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16200000" flipH="1">
            <a:off x="7170631" y="4812519"/>
            <a:ext cx="1385078" cy="562905"/>
          </a:xfrm>
          <a:prstGeom prst="bentConnector3">
            <a:avLst>
              <a:gd name="adj1" fmla="val 50000"/>
            </a:avLst>
          </a:prstGeom>
          <a:ln w="38100">
            <a:solidFill>
              <a:srgbClr val="92D050"/>
            </a:solidFill>
            <a:tailEnd type="arrow"/>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rot="5400000">
            <a:off x="4470421" y="2896992"/>
            <a:ext cx="485080" cy="44102"/>
          </a:xfrm>
          <a:prstGeom prst="bentConnector3">
            <a:avLst>
              <a:gd name="adj1" fmla="val 50000"/>
            </a:avLst>
          </a:prstGeom>
          <a:ln w="38100">
            <a:solidFill>
              <a:srgbClr val="92D050"/>
            </a:solidFill>
            <a:tailEnd type="arrow"/>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12" idx="2"/>
          </p:cNvCxnSpPr>
          <p:nvPr/>
        </p:nvCxnSpPr>
        <p:spPr>
          <a:xfrm rot="16200000" flipH="1">
            <a:off x="4432032" y="3965574"/>
            <a:ext cx="990600" cy="660400"/>
          </a:xfrm>
          <a:prstGeom prst="bentConnector3">
            <a:avLst>
              <a:gd name="adj1" fmla="val 50000"/>
            </a:avLst>
          </a:prstGeom>
          <a:ln w="38100">
            <a:solidFill>
              <a:srgbClr val="92D050"/>
            </a:solidFill>
            <a:tailEnd type="arrow"/>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397125" y="542925"/>
            <a:ext cx="4676775" cy="566738"/>
          </a:xfrm>
          <a:prstGeom prst="rect">
            <a:avLst/>
          </a:prstGeom>
          <a:noFill/>
        </p:spPr>
        <p:txBody>
          <a:bodyPr wrap="none" lIns="99060" tIns="49530" rIns="99060" bIns="49530">
            <a:spAutoFit/>
          </a:bodyPr>
          <a:lstStyle/>
          <a:p>
            <a:pPr algn="ctr" eaLnBrk="1" hangingPunct="1">
              <a:defRPr/>
            </a:pPr>
            <a:r>
              <a:rPr lang="fa-IR" sz="3033" b="1" dirty="0">
                <a:solidFill>
                  <a:srgbClr val="CC0066"/>
                </a:solidFill>
                <a:latin typeface="Arial" pitchFamily="34" charset="0"/>
                <a:ea typeface="+mj-ea"/>
                <a:cs typeface="B Nazanin" pitchFamily="2" charset="-78"/>
              </a:rPr>
              <a:t>دسته بندی حوزه آموزشی _ هنری</a:t>
            </a:r>
            <a:endParaRPr lang="en-US" sz="3033" b="1" dirty="0">
              <a:solidFill>
                <a:srgbClr val="CC0066"/>
              </a:solidFill>
              <a:latin typeface="Arial" pitchFamily="34" charset="0"/>
              <a:ea typeface="+mj-ea"/>
              <a:cs typeface="B Nazanin" pitchFamily="2" charset="-78"/>
            </a:endParaRPr>
          </a:p>
        </p:txBody>
      </p:sp>
      <p:sp>
        <p:nvSpPr>
          <p:cNvPr id="29" name="Rounded Rectangle 28"/>
          <p:cNvSpPr/>
          <p:nvPr/>
        </p:nvSpPr>
        <p:spPr>
          <a:xfrm>
            <a:off x="6811035" y="3232170"/>
            <a:ext cx="1485900" cy="660400"/>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fa-IR" i="0" dirty="0">
                <a:solidFill>
                  <a:schemeClr val="tx1"/>
                </a:solidFill>
                <a:latin typeface="Arial Rounded MT Bold" panose="020F0704030504030204" pitchFamily="34" charset="0"/>
                <a:cs typeface="B Nazanin" panose="00000400000000000000" pitchFamily="2" charset="-78"/>
              </a:rPr>
              <a:t>عملی</a:t>
            </a:r>
            <a:endParaRPr lang="en-US" i="0" dirty="0">
              <a:solidFill>
                <a:schemeClr val="tx1"/>
              </a:solidFill>
              <a:latin typeface="Arial Rounded MT Bold" panose="020F0704030504030204" pitchFamily="34" charset="0"/>
              <a:cs typeface="B Nazanin" panose="00000400000000000000" pitchFamily="2" charset="-78"/>
            </a:endParaRPr>
          </a:p>
        </p:txBody>
      </p:sp>
      <p:cxnSp>
        <p:nvCxnSpPr>
          <p:cNvPr id="30" name="Elbow Connector 29"/>
          <p:cNvCxnSpPr/>
          <p:nvPr/>
        </p:nvCxnSpPr>
        <p:spPr>
          <a:xfrm rot="5400000">
            <a:off x="552182" y="3965574"/>
            <a:ext cx="908050" cy="742950"/>
          </a:xfrm>
          <a:prstGeom prst="bentConnector3">
            <a:avLst>
              <a:gd name="adj1" fmla="val 50000"/>
            </a:avLst>
          </a:prstGeom>
          <a:ln w="38100">
            <a:solidFill>
              <a:srgbClr val="92D050"/>
            </a:solidFill>
            <a:tailEnd type="arrow"/>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6200000" flipH="1">
            <a:off x="1171307" y="4089399"/>
            <a:ext cx="1320800" cy="908050"/>
          </a:xfrm>
          <a:prstGeom prst="bentConnector3">
            <a:avLst>
              <a:gd name="adj1" fmla="val 50000"/>
            </a:avLst>
          </a:prstGeom>
          <a:ln w="38100">
            <a:solidFill>
              <a:srgbClr val="92D050"/>
            </a:solidFill>
            <a:tailEnd type="arrow"/>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5400000">
            <a:off x="3467690" y="3775569"/>
            <a:ext cx="1155700" cy="1155700"/>
          </a:xfrm>
          <a:prstGeom prst="bentConnector3">
            <a:avLst>
              <a:gd name="adj1" fmla="val 43750"/>
            </a:avLst>
          </a:prstGeom>
          <a:ln w="38100">
            <a:solidFill>
              <a:srgbClr val="92D050"/>
            </a:solidFill>
            <a:tailEnd type="arrow"/>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4327426" y="4708522"/>
            <a:ext cx="1507956" cy="1077987"/>
          </a:xfrm>
          <a:prstGeom prst="roundRect">
            <a:avLst>
              <a:gd name="adj" fmla="val 28788"/>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lang="fa-IR" i="0" dirty="0">
              <a:solidFill>
                <a:schemeClr val="tx1"/>
              </a:solidFill>
              <a:latin typeface="Arial Rounded MT Bold" panose="020F0704030504030204" pitchFamily="34" charset="0"/>
              <a:cs typeface="B Nazanin" panose="00000400000000000000" pitchFamily="2" charset="-78"/>
            </a:endParaRPr>
          </a:p>
          <a:p>
            <a:pPr algn="ctr" eaLnBrk="1" hangingPunct="1">
              <a:defRPr/>
            </a:pPr>
            <a:r>
              <a:rPr lang="fa-IR" i="0" dirty="0">
                <a:solidFill>
                  <a:schemeClr val="tx1"/>
                </a:solidFill>
                <a:latin typeface="Arial Rounded MT Bold" panose="020F0704030504030204" pitchFamily="34" charset="0"/>
                <a:cs typeface="B Nazanin" panose="00000400000000000000" pitchFamily="2" charset="-78"/>
              </a:rPr>
              <a:t>نمایشگاه دائمی</a:t>
            </a:r>
            <a:endParaRPr lang="en-US" i="0" dirty="0">
              <a:solidFill>
                <a:schemeClr val="tx1"/>
              </a:solidFill>
              <a:latin typeface="Arial Rounded MT Bold" panose="020F0704030504030204" pitchFamily="34" charset="0"/>
              <a:cs typeface="B Nazanin" panose="00000400000000000000" pitchFamily="2" charset="-78"/>
            </a:endParaRPr>
          </a:p>
          <a:p>
            <a:pPr algn="ctr" eaLnBrk="1" hangingPunct="1">
              <a:defRPr/>
            </a:pPr>
            <a:endParaRPr lang="en-US" sz="3033" dirty="0">
              <a:solidFill>
                <a:srgbClr val="00B0F0"/>
              </a:solidFill>
            </a:endParaRPr>
          </a:p>
        </p:txBody>
      </p:sp>
      <p:cxnSp>
        <p:nvCxnSpPr>
          <p:cNvPr id="36" name="Elbow Connector 35"/>
          <p:cNvCxnSpPr/>
          <p:nvPr/>
        </p:nvCxnSpPr>
        <p:spPr>
          <a:xfrm rot="5400000">
            <a:off x="551851" y="3952457"/>
            <a:ext cx="921497" cy="755736"/>
          </a:xfrm>
          <a:prstGeom prst="bentConnector3">
            <a:avLst>
              <a:gd name="adj1" fmla="val 50000"/>
            </a:avLst>
          </a:prstGeom>
          <a:ln w="38100">
            <a:solidFill>
              <a:srgbClr val="92D050"/>
            </a:solidFill>
            <a:tailEnd type="arrow"/>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5400000">
            <a:off x="6426017" y="5140211"/>
            <a:ext cx="1155700" cy="1155700"/>
          </a:xfrm>
          <a:prstGeom prst="bentConnector3">
            <a:avLst>
              <a:gd name="adj1" fmla="val 43750"/>
            </a:avLst>
          </a:prstGeom>
          <a:ln w="38100">
            <a:solidFill>
              <a:srgbClr val="92D050"/>
            </a:solidFill>
            <a:tailEnd type="arrow"/>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2000"/>
                                  </p:stCondLst>
                                  <p:childTnLst>
                                    <p:set>
                                      <p:cBhvr>
                                        <p:cTn id="6" dur="1" fill="hold">
                                          <p:stCondLst>
                                            <p:cond delay="0"/>
                                          </p:stCondLst>
                                        </p:cTn>
                                        <p:tgtEl>
                                          <p:spTgt spid="28"/>
                                        </p:tgtEl>
                                        <p:attrNameLst>
                                          <p:attrName>style.visibility</p:attrName>
                                        </p:attrNameLst>
                                      </p:cBhvr>
                                      <p:to>
                                        <p:strVal val="visible"/>
                                      </p:to>
                                    </p:set>
                                    <p:animEffect transition="in" filter="strips(downLeft)">
                                      <p:cBhvr>
                                        <p:cTn id="7" dur="2000"/>
                                        <p:tgtEl>
                                          <p:spTgt spid="28"/>
                                        </p:tgtEl>
                                      </p:cBhvr>
                                    </p:animEffect>
                                  </p:childTnLst>
                                </p:cTn>
                              </p:par>
                              <p:par>
                                <p:cTn id="8" presetID="3" presetClass="entr" presetSubtype="10" fill="hold" nodeType="withEffect">
                                  <p:stCondLst>
                                    <p:cond delay="400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2000"/>
                                        <p:tgtEl>
                                          <p:spTgt spid="11"/>
                                        </p:tgtEl>
                                      </p:cBhvr>
                                    </p:animEffect>
                                  </p:childTnLst>
                                </p:cTn>
                              </p:par>
                              <p:par>
                                <p:cTn id="11" presetID="14" presetClass="entr" presetSubtype="10" fill="hold" nodeType="withEffect">
                                  <p:stCondLst>
                                    <p:cond delay="600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2000"/>
                                        <p:tgtEl>
                                          <p:spTgt spid="15"/>
                                        </p:tgtEl>
                                      </p:cBhvr>
                                    </p:animEffect>
                                  </p:childTnLst>
                                </p:cTn>
                              </p:par>
                              <p:par>
                                <p:cTn id="14" presetID="14" presetClass="entr" presetSubtype="10" fill="hold" nodeType="withEffect">
                                  <p:stCondLst>
                                    <p:cond delay="600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2000"/>
                                        <p:tgtEl>
                                          <p:spTgt spid="14"/>
                                        </p:tgtEl>
                                      </p:cBhvr>
                                    </p:animEffect>
                                  </p:childTnLst>
                                </p:cTn>
                              </p:par>
                              <p:par>
                                <p:cTn id="17" presetID="14" presetClass="entr" presetSubtype="10" fill="hold" nodeType="withEffect">
                                  <p:stCondLst>
                                    <p:cond delay="900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5" fill="hold" nodeType="withEffect">
                                  <p:stCondLst>
                                    <p:cond delay="10000"/>
                                  </p:stCondLst>
                                  <p:childTnLst>
                                    <p:set>
                                      <p:cBhvr>
                                        <p:cTn id="21" dur="1" fill="hold">
                                          <p:stCondLst>
                                            <p:cond delay="0"/>
                                          </p:stCondLst>
                                        </p:cTn>
                                        <p:tgtEl>
                                          <p:spTgt spid="13"/>
                                        </p:tgtEl>
                                        <p:attrNameLst>
                                          <p:attrName>style.visibility</p:attrName>
                                        </p:attrNameLst>
                                      </p:cBhvr>
                                      <p:to>
                                        <p:strVal val="visible"/>
                                      </p:to>
                                    </p:set>
                                    <p:animEffect transition="in" filter="randombar(vertical)">
                                      <p:cBhvr>
                                        <p:cTn id="22" dur="500"/>
                                        <p:tgtEl>
                                          <p:spTgt spid="13"/>
                                        </p:tgtEl>
                                      </p:cBhvr>
                                    </p:animEffect>
                                  </p:childTnLst>
                                </p:cTn>
                              </p:par>
                              <p:par>
                                <p:cTn id="23" presetID="10" presetClass="entr" presetSubtype="0" fill="hold" nodeType="withEffect">
                                  <p:stCondLst>
                                    <p:cond delay="120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000"/>
                                        <p:tgtEl>
                                          <p:spTgt spid="27"/>
                                        </p:tgtEl>
                                      </p:cBhvr>
                                    </p:animEffect>
                                  </p:childTnLst>
                                </p:cTn>
                              </p:par>
                              <p:par>
                                <p:cTn id="26" presetID="10" presetClass="entr" presetSubtype="0" fill="hold" nodeType="withEffect">
                                  <p:stCondLst>
                                    <p:cond delay="120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2000"/>
                                        <p:tgtEl>
                                          <p:spTgt spid="24"/>
                                        </p:tgtEl>
                                      </p:cBhvr>
                                    </p:animEffect>
                                  </p:childTnLst>
                                </p:cTn>
                              </p:par>
                              <p:par>
                                <p:cTn id="29" presetID="10" presetClass="entr" presetSubtype="0" fill="hold" nodeType="withEffect">
                                  <p:stCondLst>
                                    <p:cond delay="120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000"/>
                                        <p:tgtEl>
                                          <p:spTgt spid="25"/>
                                        </p:tgtEl>
                                      </p:cBhvr>
                                    </p:animEffect>
                                  </p:childTnLst>
                                </p:cTn>
                              </p:par>
                              <p:par>
                                <p:cTn id="32" presetID="10" presetClass="entr" presetSubtype="0" fill="hold" nodeType="withEffect">
                                  <p:stCondLst>
                                    <p:cond delay="1200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2000"/>
                                        <p:tgtEl>
                                          <p:spTgt spid="23"/>
                                        </p:tgtEl>
                                      </p:cBhvr>
                                    </p:animEffect>
                                  </p:childTnLst>
                                </p:cTn>
                              </p:par>
                              <p:par>
                                <p:cTn id="35" presetID="10" presetClass="entr" presetSubtype="0" fill="hold" nodeType="withEffect">
                                  <p:stCondLst>
                                    <p:cond delay="120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2000"/>
                                        <p:tgtEl>
                                          <p:spTgt spid="26"/>
                                        </p:tgtEl>
                                      </p:cBhvr>
                                    </p:animEffect>
                                  </p:childTnLst>
                                </p:cTn>
                              </p:par>
                              <p:par>
                                <p:cTn id="38" presetID="24" presetClass="entr" presetSubtype="0" fill="hold" nodeType="withEffect">
                                  <p:stCondLst>
                                    <p:cond delay="15000"/>
                                  </p:stCondLst>
                                  <p:childTnLst>
                                    <p:set>
                                      <p:cBhvr>
                                        <p:cTn id="39" dur="1" fill="hold">
                                          <p:stCondLst>
                                            <p:cond delay="0"/>
                                          </p:stCondLst>
                                        </p:cTn>
                                        <p:tgtEl>
                                          <p:spTgt spid="22"/>
                                        </p:tgtEl>
                                        <p:attrNameLst>
                                          <p:attrName>style.visibility</p:attrName>
                                        </p:attrNameLst>
                                      </p:cBhvr>
                                      <p:to>
                                        <p:strVal val="visible"/>
                                      </p:to>
                                    </p:set>
                                    <p:anim to="" calcmode="lin" valueType="num">
                                      <p:cBhvr>
                                        <p:cTn id="40" dur="1" fill="hold"/>
                                        <p:tgtEl>
                                          <p:spTgt spid="22"/>
                                        </p:tgtEl>
                                        <p:attrNameLst>
                                          <p:attrName/>
                                        </p:attrNameLst>
                                      </p:cBhvr>
                                    </p:anim>
                                  </p:childTnLst>
                                </p:cTn>
                              </p:par>
                              <p:par>
                                <p:cTn id="41" presetID="24" presetClass="entr" presetSubtype="0" fill="hold" nodeType="withEffect">
                                  <p:stCondLst>
                                    <p:cond delay="16000"/>
                                  </p:stCondLst>
                                  <p:childTnLst>
                                    <p:set>
                                      <p:cBhvr>
                                        <p:cTn id="42" dur="1" fill="hold">
                                          <p:stCondLst>
                                            <p:cond delay="0"/>
                                          </p:stCondLst>
                                        </p:cTn>
                                        <p:tgtEl>
                                          <p:spTgt spid="18"/>
                                        </p:tgtEl>
                                        <p:attrNameLst>
                                          <p:attrName>style.visibility</p:attrName>
                                        </p:attrNameLst>
                                      </p:cBhvr>
                                      <p:to>
                                        <p:strVal val="visible"/>
                                      </p:to>
                                    </p:set>
                                    <p:anim to="" calcmode="lin" valueType="num">
                                      <p:cBhvr>
                                        <p:cTn id="43" dur="1" fill="hold"/>
                                        <p:tgtEl>
                                          <p:spTgt spid="18"/>
                                        </p:tgtEl>
                                        <p:attrNameLst>
                                          <p:attrName/>
                                        </p:attrNameLst>
                                      </p:cBhvr>
                                    </p:anim>
                                  </p:childTnLst>
                                </p:cTn>
                              </p:par>
                              <p:par>
                                <p:cTn id="44" presetID="24" presetClass="entr" presetSubtype="0" fill="hold" nodeType="withEffect">
                                  <p:stCondLst>
                                    <p:cond delay="19000"/>
                                  </p:stCondLst>
                                  <p:childTnLst>
                                    <p:set>
                                      <p:cBhvr>
                                        <p:cTn id="45" dur="1" fill="hold">
                                          <p:stCondLst>
                                            <p:cond delay="0"/>
                                          </p:stCondLst>
                                        </p:cTn>
                                        <p:tgtEl>
                                          <p:spTgt spid="21"/>
                                        </p:tgtEl>
                                        <p:attrNameLst>
                                          <p:attrName>style.visibility</p:attrName>
                                        </p:attrNameLst>
                                      </p:cBhvr>
                                      <p:to>
                                        <p:strVal val="visible"/>
                                      </p:to>
                                    </p:set>
                                    <p:anim to="" calcmode="lin" valueType="num">
                                      <p:cBhvr>
                                        <p:cTn id="46" dur="1" fill="hold"/>
                                        <p:tgtEl>
                                          <p:spTgt spid="21"/>
                                        </p:tgtEl>
                                        <p:attrNameLst>
                                          <p:attrName/>
                                        </p:attrNameLst>
                                      </p:cBhvr>
                                    </p:anim>
                                  </p:childTnLst>
                                </p:cTn>
                              </p:par>
                              <p:par>
                                <p:cTn id="47" presetID="24" presetClass="entr" presetSubtype="0" fill="hold" nodeType="withEffect">
                                  <p:stCondLst>
                                    <p:cond delay="20000"/>
                                  </p:stCondLst>
                                  <p:childTnLst>
                                    <p:set>
                                      <p:cBhvr>
                                        <p:cTn id="48" dur="1" fill="hold">
                                          <p:stCondLst>
                                            <p:cond delay="0"/>
                                          </p:stCondLst>
                                        </p:cTn>
                                        <p:tgtEl>
                                          <p:spTgt spid="16"/>
                                        </p:tgtEl>
                                        <p:attrNameLst>
                                          <p:attrName>style.visibility</p:attrName>
                                        </p:attrNameLst>
                                      </p:cBhvr>
                                      <p:to>
                                        <p:strVal val="visible"/>
                                      </p:to>
                                    </p:set>
                                    <p:anim to="" calcmode="lin" valueType="num">
                                      <p:cBhvr>
                                        <p:cTn id="49" dur="1" fill="hold"/>
                                        <p:tgtEl>
                                          <p:spTgt spid="16"/>
                                        </p:tgtEl>
                                        <p:attrNameLst>
                                          <p:attrName/>
                                        </p:attrNameLst>
                                      </p:cBhvr>
                                    </p:anim>
                                  </p:childTnLst>
                                </p:cTn>
                              </p:par>
                              <p:par>
                                <p:cTn id="50" presetID="24" presetClass="entr" presetSubtype="0" fill="hold" nodeType="withEffect">
                                  <p:stCondLst>
                                    <p:cond delay="14000"/>
                                  </p:stCondLst>
                                  <p:childTnLst>
                                    <p:set>
                                      <p:cBhvr>
                                        <p:cTn id="51" dur="1" fill="hold">
                                          <p:stCondLst>
                                            <p:cond delay="0"/>
                                          </p:stCondLst>
                                        </p:cTn>
                                        <p:tgtEl>
                                          <p:spTgt spid="19"/>
                                        </p:tgtEl>
                                        <p:attrNameLst>
                                          <p:attrName>style.visibility</p:attrName>
                                        </p:attrNameLst>
                                      </p:cBhvr>
                                      <p:to>
                                        <p:strVal val="visible"/>
                                      </p:to>
                                    </p:set>
                                    <p:anim to="" calcmode="lin" valueType="num">
                                      <p:cBhvr>
                                        <p:cTn id="52" dur="1" fill="hold"/>
                                        <p:tgtEl>
                                          <p:spTgt spid="19"/>
                                        </p:tgtEl>
                                        <p:attrNameLst>
                                          <p:attrName/>
                                        </p:attrNameLst>
                                      </p:cBhvr>
                                    </p:anim>
                                  </p:childTnLst>
                                </p:cTn>
                              </p:par>
                              <p:par>
                                <p:cTn id="53" presetID="24" presetClass="entr" presetSubtype="0" fill="hold" nodeType="withEffect">
                                  <p:stCondLst>
                                    <p:cond delay="13000"/>
                                  </p:stCondLst>
                                  <p:childTnLst>
                                    <p:set>
                                      <p:cBhvr>
                                        <p:cTn id="54" dur="1" fill="hold">
                                          <p:stCondLst>
                                            <p:cond delay="0"/>
                                          </p:stCondLst>
                                        </p:cTn>
                                        <p:tgtEl>
                                          <p:spTgt spid="20"/>
                                        </p:tgtEl>
                                        <p:attrNameLst>
                                          <p:attrName>style.visibility</p:attrName>
                                        </p:attrNameLst>
                                      </p:cBhvr>
                                      <p:to>
                                        <p:strVal val="visible"/>
                                      </p:to>
                                    </p:set>
                                    <p:anim to="" calcmode="lin" valueType="num">
                                      <p:cBhvr>
                                        <p:cTn id="55" dur="1" fill="hold"/>
                                        <p:tgtEl>
                                          <p:spTgt spid="20"/>
                                        </p:tgtEl>
                                        <p:attrNameLst>
                                          <p:attrName/>
                                        </p:attrNameLst>
                                      </p:cBhvr>
                                    </p:anim>
                                  </p:childTnLst>
                                </p:cTn>
                              </p:par>
                              <p:par>
                                <p:cTn id="56" presetID="3" presetClass="entr" presetSubtype="10" fill="hold" nodeType="withEffect">
                                  <p:stCondLst>
                                    <p:cond delay="1800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par>
                                <p:cTn id="59" presetID="14" presetClass="entr" presetSubtype="5" fill="hold" nodeType="withEffect">
                                  <p:stCondLst>
                                    <p:cond delay="8000"/>
                                  </p:stCondLst>
                                  <p:childTnLst>
                                    <p:set>
                                      <p:cBhvr>
                                        <p:cTn id="60" dur="1" fill="hold">
                                          <p:stCondLst>
                                            <p:cond delay="0"/>
                                          </p:stCondLst>
                                        </p:cTn>
                                        <p:tgtEl>
                                          <p:spTgt spid="29"/>
                                        </p:tgtEl>
                                        <p:attrNameLst>
                                          <p:attrName>style.visibility</p:attrName>
                                        </p:attrNameLst>
                                      </p:cBhvr>
                                      <p:to>
                                        <p:strVal val="visible"/>
                                      </p:to>
                                    </p:set>
                                    <p:animEffect transition="in" filter="randombar(vertical)">
                                      <p:cBhvr>
                                        <p:cTn id="61" dur="500"/>
                                        <p:tgtEl>
                                          <p:spTgt spid="29"/>
                                        </p:tgtEl>
                                      </p:cBhvr>
                                    </p:animEffect>
                                  </p:childTnLst>
                                </p:cTn>
                              </p:par>
                              <p:par>
                                <p:cTn id="62" presetID="10" presetClass="entr" presetSubtype="0" fill="hold" nodeType="withEffect">
                                  <p:stCondLst>
                                    <p:cond delay="1200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2000"/>
                                        <p:tgtEl>
                                          <p:spTgt spid="31"/>
                                        </p:tgtEl>
                                      </p:cBhvr>
                                    </p:animEffect>
                                  </p:childTnLst>
                                </p:cTn>
                              </p:par>
                              <p:par>
                                <p:cTn id="65" presetID="10" presetClass="entr" presetSubtype="0" fill="hold" nodeType="withEffect">
                                  <p:stCondLst>
                                    <p:cond delay="1200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2000"/>
                                        <p:tgtEl>
                                          <p:spTgt spid="30"/>
                                        </p:tgtEl>
                                      </p:cBhvr>
                                    </p:animEffect>
                                  </p:childTnLst>
                                </p:cTn>
                              </p:par>
                              <p:par>
                                <p:cTn id="68" presetID="10" presetClass="entr" presetSubtype="0" fill="hold" nodeType="withEffect">
                                  <p:stCondLst>
                                    <p:cond delay="1200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2000"/>
                                        <p:tgtEl>
                                          <p:spTgt spid="32"/>
                                        </p:tgtEl>
                                      </p:cBhvr>
                                    </p:animEffect>
                                  </p:childTnLst>
                                </p:cTn>
                              </p:par>
                              <p:par>
                                <p:cTn id="71" presetID="24" presetClass="entr" presetSubtype="0" fill="hold" nodeType="withEffect">
                                  <p:stCondLst>
                                    <p:cond delay="17000"/>
                                  </p:stCondLst>
                                  <p:childTnLst>
                                    <p:set>
                                      <p:cBhvr>
                                        <p:cTn id="72" dur="1" fill="hold">
                                          <p:stCondLst>
                                            <p:cond delay="0"/>
                                          </p:stCondLst>
                                        </p:cTn>
                                        <p:tgtEl>
                                          <p:spTgt spid="35"/>
                                        </p:tgtEl>
                                        <p:attrNameLst>
                                          <p:attrName>style.visibility</p:attrName>
                                        </p:attrNameLst>
                                      </p:cBhvr>
                                      <p:to>
                                        <p:strVal val="visible"/>
                                      </p:to>
                                    </p:set>
                                    <p:anim to="" calcmode="lin" valueType="num">
                                      <p:cBhvr>
                                        <p:cTn id="73" dur="1" fill="hold"/>
                                        <p:tgtEl>
                                          <p:spTgt spid="35"/>
                                        </p:tgtEl>
                                        <p:attrNameLst>
                                          <p:attrName/>
                                        </p:attrNameLst>
                                      </p:cBhvr>
                                    </p:anim>
                                  </p:childTnLst>
                                </p:cTn>
                              </p:par>
                              <p:par>
                                <p:cTn id="74" presetID="10" presetClass="entr" presetSubtype="0" fill="hold" nodeType="withEffect">
                                  <p:stCondLst>
                                    <p:cond delay="1200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2000"/>
                                        <p:tgtEl>
                                          <p:spTgt spid="36"/>
                                        </p:tgtEl>
                                      </p:cBhvr>
                                    </p:animEffect>
                                  </p:childTnLst>
                                </p:cTn>
                              </p:par>
                              <p:par>
                                <p:cTn id="77" presetID="10" presetClass="entr" presetSubtype="0" fill="hold" nodeType="withEffect">
                                  <p:stCondLst>
                                    <p:cond delay="1200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09850" y="94764"/>
            <a:ext cx="9205023" cy="231139"/>
          </a:xfrm>
          <a:prstGeom prst="rect">
            <a:avLst/>
          </a:prstGeom>
          <a:ln>
            <a:headEnd/>
            <a:tailEnd/>
          </a:ln>
        </p:spPr>
        <p:style>
          <a:lnRef idx="0">
            <a:schemeClr val="dk1"/>
          </a:lnRef>
          <a:fillRef idx="3">
            <a:schemeClr val="dk1"/>
          </a:fillRef>
          <a:effectRef idx="3">
            <a:schemeClr val="dk1"/>
          </a:effectRef>
          <a:fontRef idx="minor">
            <a:schemeClr val="lt1"/>
          </a:fontRef>
        </p:style>
        <p:txBody>
          <a:bodyPr lIns="138650" tIns="69327" rIns="138650" bIns="69327">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r" rtl="1">
              <a:defRPr/>
            </a:pPr>
            <a:r>
              <a:rPr lang="fa-IR"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rPr>
              <a:t>                </a:t>
            </a:r>
            <a:endParaRPr lang="en-US"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endParaRPr>
          </a:p>
        </p:txBody>
      </p:sp>
      <p:sp>
        <p:nvSpPr>
          <p:cNvPr id="5" name="Rectangle 4"/>
          <p:cNvSpPr/>
          <p:nvPr/>
        </p:nvSpPr>
        <p:spPr>
          <a:xfrm>
            <a:off x="9321800" y="-153988"/>
            <a:ext cx="360363" cy="691673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6" name="Rectangle 5"/>
          <p:cNvSpPr/>
          <p:nvPr/>
        </p:nvSpPr>
        <p:spPr>
          <a:xfrm>
            <a:off x="642938" y="542925"/>
            <a:ext cx="347662" cy="3119438"/>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7" name="Rectangle 6"/>
          <p:cNvSpPr/>
          <p:nvPr/>
        </p:nvSpPr>
        <p:spPr>
          <a:xfrm>
            <a:off x="163513" y="-130175"/>
            <a:ext cx="346075" cy="207962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a:p>
        </p:txBody>
      </p:sp>
      <p:sp>
        <p:nvSpPr>
          <p:cNvPr id="3" name="Rectangle 2"/>
          <p:cNvSpPr/>
          <p:nvPr/>
        </p:nvSpPr>
        <p:spPr>
          <a:xfrm>
            <a:off x="5266959" y="186390"/>
            <a:ext cx="4306032" cy="931024"/>
          </a:xfrm>
          <a:prstGeom prst="rect">
            <a:avLst/>
          </a:prstGeom>
          <a:noFill/>
        </p:spPr>
        <p:txBody>
          <a:bodyPr lIns="99060" tIns="49530" rIns="99060" bIns="49530">
            <a:spAutoFit/>
          </a:bodyPr>
          <a:lstStyle/>
          <a:p>
            <a:pPr algn="ctr" eaLnBrk="1" hangingPunct="1">
              <a:defRPr/>
            </a:pPr>
            <a:r>
              <a:rPr lang="fa-IR" sz="5400" i="0" dirty="0">
                <a:solidFill>
                  <a:srgbClr val="C00000"/>
                </a:solidFill>
                <a:effectLst>
                  <a:outerShdw blurRad="50000" dist="30000" dir="5400000" algn="tl" rotWithShape="0">
                    <a:srgbClr val="000000">
                      <a:alpha val="30000"/>
                    </a:srgbClr>
                  </a:outerShdw>
                </a:effectLst>
                <a:latin typeface="Arial" pitchFamily="34" charset="0"/>
                <a:ea typeface="+mj-ea"/>
                <a:cs typeface="+mj-cs"/>
              </a:rPr>
              <a:t>حوزه</a:t>
            </a:r>
            <a:r>
              <a:rPr lang="fa-IR" sz="5400" i="0" dirty="0">
                <a:ln w="10541" cmpd="sng">
                  <a:solidFill>
                    <a:srgbClr val="7D7D7D">
                      <a:tint val="100000"/>
                      <a:shade val="100000"/>
                      <a:satMod val="110000"/>
                    </a:srgbClr>
                  </a:solidFill>
                  <a:prstDash val="solid"/>
                </a:ln>
                <a:solidFill>
                  <a:srgbClr val="C00000"/>
                </a:solidFill>
                <a:latin typeface="Times New Roman" pitchFamily="18" charset="0"/>
                <a:cs typeface="Times New Roman" pitchFamily="18" charset="0"/>
              </a:rPr>
              <a:t> </a:t>
            </a:r>
            <a:r>
              <a:rPr lang="fa-IR" sz="5400" i="0" dirty="0">
                <a:solidFill>
                  <a:srgbClr val="C00000"/>
                </a:solidFill>
                <a:effectLst>
                  <a:outerShdw blurRad="50000" dist="30000" dir="5400000" algn="tl" rotWithShape="0">
                    <a:srgbClr val="000000">
                      <a:alpha val="30000"/>
                    </a:srgbClr>
                  </a:outerShdw>
                </a:effectLst>
                <a:latin typeface="Arial" pitchFamily="34" charset="0"/>
                <a:ea typeface="+mj-ea"/>
                <a:cs typeface="+mj-cs"/>
              </a:rPr>
              <a:t>خدمات رسانی </a:t>
            </a:r>
          </a:p>
        </p:txBody>
      </p:sp>
      <p:sp>
        <p:nvSpPr>
          <p:cNvPr id="61447" name="Rectangle 9"/>
          <p:cNvSpPr>
            <a:spLocks noChangeArrowheads="1"/>
          </p:cNvSpPr>
          <p:nvPr/>
        </p:nvSpPr>
        <p:spPr bwMode="auto">
          <a:xfrm>
            <a:off x="6284913" y="977900"/>
            <a:ext cx="3014662"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060" tIns="49530" rIns="99060" bIns="49530">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just" rtl="1" eaLnBrk="1" hangingPunct="1"/>
            <a:r>
              <a:rPr lang="fa-IR" altLang="en-US" i="0" dirty="0">
                <a:cs typeface="B Nazanin" panose="00000400000000000000" pitchFamily="2" charset="-78"/>
              </a:rPr>
              <a:t>1- ورودی</a:t>
            </a:r>
          </a:p>
          <a:p>
            <a:pPr algn="just" rtl="1" eaLnBrk="1" hangingPunct="1"/>
            <a:r>
              <a:rPr lang="fa-IR" altLang="en-US" i="0" dirty="0">
                <a:cs typeface="B Nazanin" panose="00000400000000000000" pitchFamily="2" charset="-78"/>
              </a:rPr>
              <a:t>2- کریدور و راهروها</a:t>
            </a:r>
          </a:p>
          <a:p>
            <a:pPr algn="just" rtl="1" eaLnBrk="1" hangingPunct="1"/>
            <a:r>
              <a:rPr lang="fa-IR" altLang="en-US" i="0" dirty="0">
                <a:cs typeface="B Nazanin" panose="00000400000000000000" pitchFamily="2" charset="-78"/>
              </a:rPr>
              <a:t>3- پله ها</a:t>
            </a:r>
          </a:p>
          <a:p>
            <a:pPr algn="just" rtl="1" eaLnBrk="1" hangingPunct="1"/>
            <a:r>
              <a:rPr lang="fa-IR" altLang="en-US" i="0" dirty="0">
                <a:cs typeface="B Nazanin" panose="00000400000000000000" pitchFamily="2" charset="-78"/>
              </a:rPr>
              <a:t>4- سرویس های بهداشتی</a:t>
            </a:r>
          </a:p>
          <a:p>
            <a:pPr algn="just" rtl="1" eaLnBrk="1" hangingPunct="1"/>
            <a:r>
              <a:rPr lang="fa-IR" altLang="en-US" i="0" dirty="0">
                <a:cs typeface="B Nazanin" panose="00000400000000000000" pitchFamily="2" charset="-78"/>
              </a:rPr>
              <a:t>5- آبخوری و پاشویه</a:t>
            </a:r>
          </a:p>
          <a:p>
            <a:pPr algn="just" rtl="1" eaLnBrk="1" hangingPunct="1"/>
            <a:r>
              <a:rPr lang="fa-IR" altLang="en-US" i="0" dirty="0">
                <a:cs typeface="B Nazanin" panose="00000400000000000000" pitchFamily="2" charset="-78"/>
              </a:rPr>
              <a:t>6- بوفه</a:t>
            </a:r>
          </a:p>
          <a:p>
            <a:pPr algn="just" rtl="1" eaLnBrk="1" hangingPunct="1"/>
            <a:r>
              <a:rPr lang="fa-IR" altLang="en-US" i="0" dirty="0">
                <a:cs typeface="B Nazanin" panose="00000400000000000000" pitchFamily="2" charset="-78"/>
              </a:rPr>
              <a:t>7- سلف سرویس</a:t>
            </a:r>
          </a:p>
          <a:p>
            <a:pPr algn="just" rtl="1" eaLnBrk="1" hangingPunct="1"/>
            <a:r>
              <a:rPr lang="fa-IR" altLang="en-US" i="0" dirty="0">
                <a:cs typeface="B Nazanin" panose="00000400000000000000" pitchFamily="2" charset="-78"/>
              </a:rPr>
              <a:t>8- آبدارخانه</a:t>
            </a:r>
          </a:p>
          <a:p>
            <a:pPr algn="just" rtl="1" eaLnBrk="1" hangingPunct="1"/>
            <a:r>
              <a:rPr lang="fa-IR" altLang="en-US" i="0" dirty="0">
                <a:cs typeface="B Nazanin" panose="00000400000000000000" pitchFamily="2" charset="-78"/>
              </a:rPr>
              <a:t>9- انبار</a:t>
            </a:r>
          </a:p>
        </p:txBody>
      </p:sp>
      <p:sp>
        <p:nvSpPr>
          <p:cNvPr id="9" name="Rectangle 8"/>
          <p:cNvSpPr/>
          <p:nvPr/>
        </p:nvSpPr>
        <p:spPr>
          <a:xfrm>
            <a:off x="-334963" y="1035050"/>
            <a:ext cx="4953001" cy="2676525"/>
          </a:xfrm>
          <a:prstGeom prst="rect">
            <a:avLst/>
          </a:prstGeom>
        </p:spPr>
        <p:txBody>
          <a:bodyPr>
            <a:spAutoFit/>
          </a:bodyPr>
          <a:lstStyle/>
          <a:p>
            <a:pPr algn="r" rtl="1" eaLnBrk="1" hangingPunct="1">
              <a:defRPr/>
            </a:pPr>
            <a:r>
              <a:rPr lang="fa-IR" altLang="en-US" i="0" dirty="0">
                <a:cs typeface="B Nazanin" panose="00000400000000000000" pitchFamily="2" charset="-78"/>
              </a:rPr>
              <a:t>1-</a:t>
            </a:r>
            <a:r>
              <a:rPr lang="ar-SA" altLang="en-US" i="0" dirty="0">
                <a:cs typeface="B Nazanin" panose="00000400000000000000" pitchFamily="2" charset="-78"/>
              </a:rPr>
              <a:t>دبیرخانه اداری</a:t>
            </a:r>
            <a:br>
              <a:rPr lang="ar-SA" altLang="en-US" i="0" dirty="0">
                <a:cs typeface="B Nazanin" panose="00000400000000000000" pitchFamily="2" charset="-78"/>
              </a:rPr>
            </a:br>
            <a:r>
              <a:rPr lang="fa-IR" altLang="en-US" i="0" dirty="0">
                <a:cs typeface="B Nazanin" panose="00000400000000000000" pitchFamily="2" charset="-78"/>
              </a:rPr>
              <a:t>2-</a:t>
            </a:r>
            <a:r>
              <a:rPr lang="ar-SA" altLang="en-US" i="0" dirty="0">
                <a:cs typeface="B Nazanin" panose="00000400000000000000" pitchFamily="2" charset="-78"/>
              </a:rPr>
              <a:t>روابط عمومی</a:t>
            </a:r>
            <a:br>
              <a:rPr lang="ar-SA" altLang="en-US" i="0" dirty="0">
                <a:cs typeface="B Nazanin" panose="00000400000000000000" pitchFamily="2" charset="-78"/>
              </a:rPr>
            </a:br>
            <a:r>
              <a:rPr lang="fa-IR" altLang="en-US" i="0" dirty="0">
                <a:cs typeface="B Nazanin" panose="00000400000000000000" pitchFamily="2" charset="-78"/>
              </a:rPr>
              <a:t>3-</a:t>
            </a:r>
            <a:r>
              <a:rPr lang="ar-SA" altLang="en-US" i="0" dirty="0">
                <a:cs typeface="B Nazanin" panose="00000400000000000000" pitchFamily="2" charset="-78"/>
              </a:rPr>
              <a:t>واحد بین الملل</a:t>
            </a:r>
            <a:br>
              <a:rPr lang="ar-SA" altLang="en-US" i="0" dirty="0">
                <a:cs typeface="B Nazanin" panose="00000400000000000000" pitchFamily="2" charset="-78"/>
              </a:rPr>
            </a:br>
            <a:r>
              <a:rPr lang="fa-IR" altLang="en-US" i="0" dirty="0">
                <a:cs typeface="B Nazanin" panose="00000400000000000000" pitchFamily="2" charset="-78"/>
              </a:rPr>
              <a:t>4-</a:t>
            </a:r>
            <a:r>
              <a:rPr lang="ar-SA" altLang="en-US" i="0" dirty="0">
                <a:cs typeface="B Nazanin" panose="00000400000000000000" pitchFamily="2" charset="-78"/>
              </a:rPr>
              <a:t>سرپرست</a:t>
            </a:r>
            <a:br>
              <a:rPr lang="ar-SA" altLang="en-US" i="0" dirty="0">
                <a:cs typeface="B Nazanin" panose="00000400000000000000" pitchFamily="2" charset="-78"/>
              </a:rPr>
            </a:br>
            <a:r>
              <a:rPr lang="fa-IR" altLang="en-US" i="0" dirty="0">
                <a:cs typeface="B Nazanin" panose="00000400000000000000" pitchFamily="2" charset="-78"/>
              </a:rPr>
              <a:t>5-</a:t>
            </a:r>
            <a:r>
              <a:rPr lang="ar-SA" altLang="en-US" i="0" dirty="0">
                <a:cs typeface="B Nazanin" panose="00000400000000000000" pitchFamily="2" charset="-78"/>
              </a:rPr>
              <a:t>دفتر</a:t>
            </a:r>
            <a:r>
              <a:rPr lang="ar-SA" altLang="en-US" dirty="0">
                <a:solidFill>
                  <a:srgbClr val="C3D69B"/>
                </a:solidFill>
                <a:effectLst>
                  <a:outerShdw blurRad="38100" dist="38100" dir="2700000" algn="tl">
                    <a:srgbClr val="000000"/>
                  </a:outerShdw>
                </a:effectLst>
                <a:ea typeface="Times New Roman" panose="02020603050405020304" pitchFamily="18" charset="0"/>
                <a:cs typeface="B Nazanin" panose="00000400000000000000" pitchFamily="2" charset="-78"/>
              </a:rPr>
              <a:t/>
            </a:r>
            <a:br>
              <a:rPr lang="ar-SA" altLang="en-US" dirty="0">
                <a:solidFill>
                  <a:srgbClr val="C3D69B"/>
                </a:solidFill>
                <a:effectLst>
                  <a:outerShdw blurRad="38100" dist="38100" dir="2700000" algn="tl">
                    <a:srgbClr val="000000"/>
                  </a:outerShdw>
                </a:effectLst>
                <a:ea typeface="Times New Roman" panose="02020603050405020304" pitchFamily="18" charset="0"/>
                <a:cs typeface="B Nazanin" panose="00000400000000000000" pitchFamily="2" charset="-78"/>
              </a:rPr>
            </a:br>
            <a:endParaRPr lang="ar-SA" altLang="en-US" dirty="0">
              <a:solidFill>
                <a:srgbClr val="C3D69B"/>
              </a:solidFill>
              <a:effectLst>
                <a:outerShdw blurRad="38100" dist="38100" dir="2700000" algn="tl">
                  <a:srgbClr val="000000"/>
                </a:outerShdw>
              </a:effectLst>
              <a:ea typeface="Times New Roman" panose="02020603050405020304" pitchFamily="18" charset="0"/>
              <a:cs typeface="B Nazanin" panose="00000400000000000000" pitchFamily="2" charset="-78"/>
            </a:endParaRPr>
          </a:p>
        </p:txBody>
      </p:sp>
      <p:sp>
        <p:nvSpPr>
          <p:cNvPr id="10" name="Rectangle 9"/>
          <p:cNvSpPr/>
          <p:nvPr/>
        </p:nvSpPr>
        <p:spPr>
          <a:xfrm>
            <a:off x="2289175" y="250825"/>
            <a:ext cx="4152900" cy="922338"/>
          </a:xfrm>
          <a:prstGeom prst="rect">
            <a:avLst/>
          </a:prstGeom>
        </p:spPr>
        <p:txBody>
          <a:bodyPr>
            <a:spAutoFit/>
          </a:bodyPr>
          <a:lstStyle/>
          <a:p>
            <a:pPr algn="just" eaLnBrk="1" fontAlgn="auto" hangingPunct="1">
              <a:spcBef>
                <a:spcPts val="0"/>
              </a:spcBef>
              <a:spcAft>
                <a:spcPts val="0"/>
              </a:spcAft>
              <a:defRPr/>
            </a:pPr>
            <a:r>
              <a:rPr lang="fa-IR" sz="5400" i="0" dirty="0">
                <a:solidFill>
                  <a:srgbClr val="C00000"/>
                </a:solidFill>
                <a:effectLst>
                  <a:outerShdw blurRad="50000" dist="30000" dir="5400000" algn="tl" rotWithShape="0">
                    <a:srgbClr val="000000">
                      <a:alpha val="30000"/>
                    </a:srgbClr>
                  </a:outerShdw>
                </a:effectLst>
                <a:latin typeface="Arial" pitchFamily="34" charset="0"/>
                <a:ea typeface="+mj-ea"/>
                <a:cs typeface="+mj-cs"/>
              </a:rPr>
              <a:t>حوزه اداری</a:t>
            </a:r>
            <a:endParaRPr lang="en-US" sz="5400" i="0" dirty="0">
              <a:solidFill>
                <a:srgbClr val="C00000"/>
              </a:solidFill>
              <a:effectLst>
                <a:outerShdw blurRad="50000" dist="30000" dir="5400000" algn="tl" rotWithShape="0">
                  <a:srgbClr val="000000">
                    <a:alpha val="30000"/>
                  </a:srgbClr>
                </a:outerShdw>
              </a:effectLst>
              <a:latin typeface="Arial" pitchFamily="34" charset="0"/>
              <a:ea typeface="+mj-ea"/>
              <a:cs typeface="+mj-cs"/>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09850" y="94764"/>
            <a:ext cx="9205023" cy="231139"/>
          </a:xfrm>
          <a:prstGeom prst="rect">
            <a:avLst/>
          </a:prstGeom>
          <a:ln>
            <a:headEnd/>
            <a:tailEnd/>
          </a:ln>
        </p:spPr>
        <p:style>
          <a:lnRef idx="0">
            <a:schemeClr val="dk1"/>
          </a:lnRef>
          <a:fillRef idx="3">
            <a:schemeClr val="dk1"/>
          </a:fillRef>
          <a:effectRef idx="3">
            <a:schemeClr val="dk1"/>
          </a:effectRef>
          <a:fontRef idx="minor">
            <a:schemeClr val="lt1"/>
          </a:fontRef>
        </p:style>
        <p:txBody>
          <a:bodyPr lIns="138650" tIns="69327" rIns="138650" bIns="69327">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r" rtl="1">
              <a:defRPr/>
            </a:pPr>
            <a:r>
              <a:rPr lang="fa-IR"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rPr>
              <a:t>                </a:t>
            </a:r>
            <a:endParaRPr lang="en-US"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endParaRPr>
          </a:p>
        </p:txBody>
      </p:sp>
      <p:sp>
        <p:nvSpPr>
          <p:cNvPr id="5" name="Rectangle 4"/>
          <p:cNvSpPr/>
          <p:nvPr/>
        </p:nvSpPr>
        <p:spPr>
          <a:xfrm>
            <a:off x="9321800" y="-153988"/>
            <a:ext cx="360363" cy="691673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6" name="Rectangle 5"/>
          <p:cNvSpPr/>
          <p:nvPr/>
        </p:nvSpPr>
        <p:spPr>
          <a:xfrm>
            <a:off x="642938" y="542925"/>
            <a:ext cx="347662" cy="3119438"/>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7" name="Rectangle 6"/>
          <p:cNvSpPr/>
          <p:nvPr/>
        </p:nvSpPr>
        <p:spPr>
          <a:xfrm>
            <a:off x="163513" y="-130175"/>
            <a:ext cx="346075" cy="207962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a:p>
        </p:txBody>
      </p:sp>
      <p:sp>
        <p:nvSpPr>
          <p:cNvPr id="10" name="Title 9"/>
          <p:cNvSpPr>
            <a:spLocks noGrp="1"/>
          </p:cNvSpPr>
          <p:nvPr>
            <p:ph type="ctrTitle"/>
          </p:nvPr>
        </p:nvSpPr>
        <p:spPr>
          <a:xfrm>
            <a:off x="1020763" y="969963"/>
            <a:ext cx="8331200" cy="3981450"/>
          </a:xfrm>
        </p:spPr>
        <p:txBody>
          <a:bodyPr/>
          <a:lstStyle/>
          <a:p>
            <a:pPr algn="r">
              <a:lnSpc>
                <a:spcPct val="150000"/>
              </a:lnSpc>
              <a:defRPr/>
            </a:pPr>
            <a:r>
              <a:rPr lang="ar-SA" sz="2600" dirty="0">
                <a:solidFill>
                  <a:srgbClr val="002060"/>
                </a:solidFill>
                <a:effectLst/>
                <a:latin typeface="Arial Rounded MT Bold" panose="020F0704030504030204" pitchFamily="34" charset="0"/>
                <a:ea typeface="Times New Roman" pitchFamily="18" charset="0"/>
                <a:cs typeface="B Nazanin" pitchFamily="2" charset="-78"/>
              </a:rPr>
              <a:t>استاندارد ميزها</a:t>
            </a:r>
            <a:r>
              <a:rPr lang="en-US" sz="2600" dirty="0">
                <a:solidFill>
                  <a:srgbClr val="002060"/>
                </a:solidFill>
                <a:effectLst/>
                <a:latin typeface="Arial Rounded MT Bold" panose="020F0704030504030204" pitchFamily="34" charset="0"/>
                <a:ea typeface="Times New Roman" pitchFamily="18" charset="0"/>
                <a:cs typeface="B Nazanin" pitchFamily="2" charset="-78"/>
              </a:rPr>
              <a:t>:</a:t>
            </a:r>
            <a:br>
              <a:rPr lang="en-US" sz="2600" dirty="0">
                <a:solidFill>
                  <a:srgbClr val="002060"/>
                </a:solidFill>
                <a:effectLst/>
                <a:latin typeface="Arial Rounded MT Bold" panose="020F0704030504030204" pitchFamily="34" charset="0"/>
                <a:ea typeface="Times New Roman" pitchFamily="18" charset="0"/>
                <a:cs typeface="B Nazanin" pitchFamily="2" charset="-78"/>
              </a:rPr>
            </a:br>
            <a:r>
              <a:rPr lang="ar-SA" sz="2600" dirty="0">
                <a:solidFill>
                  <a:srgbClr val="002060"/>
                </a:solidFill>
                <a:effectLst/>
                <a:latin typeface="Arial Rounded MT Bold" panose="020F0704030504030204" pitchFamily="34" charset="0"/>
                <a:ea typeface="Times New Roman" pitchFamily="18" charset="0"/>
                <a:cs typeface="B Nazanin" pitchFamily="2" charset="-78"/>
              </a:rPr>
              <a:t>ميزها از جمله مهمترين وسائل فضاهاي مطالعه </a:t>
            </a:r>
            <a:r>
              <a:rPr lang="ar-SA" sz="2600" dirty="0" smtClean="0">
                <a:solidFill>
                  <a:srgbClr val="002060"/>
                </a:solidFill>
                <a:effectLst/>
                <a:latin typeface="Arial Rounded MT Bold" panose="020F0704030504030204" pitchFamily="34" charset="0"/>
                <a:ea typeface="Times New Roman" pitchFamily="18" charset="0"/>
                <a:cs typeface="B Nazanin" pitchFamily="2" charset="-78"/>
              </a:rPr>
              <a:t>هستند</a:t>
            </a:r>
            <a:r>
              <a:rPr lang="fa-IR" sz="2600" dirty="0" smtClean="0">
                <a:solidFill>
                  <a:srgbClr val="002060"/>
                </a:solidFill>
                <a:effectLst/>
                <a:latin typeface="Arial Rounded MT Bold" panose="020F0704030504030204" pitchFamily="34" charset="0"/>
                <a:ea typeface="Times New Roman" pitchFamily="18" charset="0"/>
                <a:cs typeface="B Nazanin" pitchFamily="2" charset="-78"/>
              </a:rPr>
              <a:t>.</a:t>
            </a:r>
            <a:r>
              <a:rPr lang="fa-IR" sz="2600" dirty="0">
                <a:solidFill>
                  <a:srgbClr val="002060"/>
                </a:solidFill>
                <a:effectLst/>
                <a:latin typeface="Arial Rounded MT Bold" panose="020F0704030504030204" pitchFamily="34" charset="0"/>
                <a:ea typeface="Times New Roman" pitchFamily="18" charset="0"/>
                <a:cs typeface="B Nazanin" pitchFamily="2" charset="-78"/>
              </a:rPr>
              <a:t/>
            </a:r>
            <a:br>
              <a:rPr lang="fa-IR" sz="2600" dirty="0">
                <a:solidFill>
                  <a:srgbClr val="002060"/>
                </a:solidFill>
                <a:effectLst/>
                <a:latin typeface="Arial Rounded MT Bold" panose="020F0704030504030204" pitchFamily="34" charset="0"/>
                <a:ea typeface="Times New Roman" pitchFamily="18" charset="0"/>
                <a:cs typeface="B Nazanin" pitchFamily="2" charset="-78"/>
              </a:rPr>
            </a:br>
            <a:r>
              <a:rPr lang="ar-SA" sz="2600" dirty="0" smtClean="0">
                <a:solidFill>
                  <a:srgbClr val="002060"/>
                </a:solidFill>
                <a:effectLst/>
                <a:latin typeface="Arial Rounded MT Bold" panose="020F0704030504030204" pitchFamily="34" charset="0"/>
                <a:ea typeface="Times New Roman" pitchFamily="18" charset="0"/>
                <a:cs typeface="B Nazanin" pitchFamily="2" charset="-78"/>
              </a:rPr>
              <a:t>ميزهاي </a:t>
            </a:r>
            <a:r>
              <a:rPr lang="ar-SA" sz="2600" dirty="0">
                <a:solidFill>
                  <a:srgbClr val="002060"/>
                </a:solidFill>
                <a:effectLst/>
                <a:latin typeface="Arial Rounded MT Bold" panose="020F0704030504030204" pitchFamily="34" charset="0"/>
                <a:ea typeface="Times New Roman" pitchFamily="18" charset="0"/>
                <a:cs typeface="B Nazanin" pitchFamily="2" charset="-78"/>
              </a:rPr>
              <a:t>يك نفره</a:t>
            </a:r>
            <a:r>
              <a:rPr lang="en-US" sz="2600" dirty="0">
                <a:solidFill>
                  <a:srgbClr val="002060"/>
                </a:solidFill>
                <a:effectLst/>
                <a:latin typeface="Arial Rounded MT Bold" panose="020F0704030504030204" pitchFamily="34" charset="0"/>
                <a:ea typeface="Times New Roman" pitchFamily="18" charset="0"/>
                <a:cs typeface="B Nazanin" pitchFamily="2" charset="-78"/>
              </a:rPr>
              <a:t>: </a:t>
            </a:r>
            <a:r>
              <a:rPr lang="ar-SA" sz="2600" dirty="0">
                <a:solidFill>
                  <a:srgbClr val="002060"/>
                </a:solidFill>
                <a:effectLst/>
                <a:latin typeface="Arial Rounded MT Bold" panose="020F0704030504030204" pitchFamily="34" charset="0"/>
                <a:ea typeface="Times New Roman" pitchFamily="18" charset="0"/>
                <a:cs typeface="B Nazanin" pitchFamily="2" charset="-78"/>
              </a:rPr>
              <a:t>اين ميزها </a:t>
            </a:r>
            <a:r>
              <a:rPr lang="fa-IR" sz="2600" dirty="0">
                <a:solidFill>
                  <a:srgbClr val="002060"/>
                </a:solidFill>
                <a:effectLst/>
                <a:latin typeface="Arial Rounded MT Bold" panose="020F0704030504030204" pitchFamily="34" charset="0"/>
                <a:ea typeface="Times New Roman" pitchFamily="18" charset="0"/>
                <a:cs typeface="B Nazanin" pitchFamily="2" charset="-78"/>
              </a:rPr>
              <a:t>900×600 </a:t>
            </a:r>
            <a:r>
              <a:rPr lang="ar-SA" sz="2600" dirty="0">
                <a:solidFill>
                  <a:srgbClr val="002060"/>
                </a:solidFill>
                <a:effectLst/>
                <a:latin typeface="Arial Rounded MT Bold" panose="020F0704030504030204" pitchFamily="34" charset="0"/>
                <a:ea typeface="Times New Roman" pitchFamily="18" charset="0"/>
                <a:cs typeface="B Nazanin" pitchFamily="2" charset="-78"/>
              </a:rPr>
              <a:t>ميلي‌متر مي‌باشد</a:t>
            </a:r>
            <a:r>
              <a:rPr lang="fa-IR" sz="2600" dirty="0">
                <a:solidFill>
                  <a:srgbClr val="002060"/>
                </a:solidFill>
                <a:effectLst/>
                <a:latin typeface="Arial Rounded MT Bold" panose="020F0704030504030204" pitchFamily="34" charset="0"/>
                <a:ea typeface="Times New Roman" pitchFamily="18" charset="0"/>
                <a:cs typeface="B Nazanin" pitchFamily="2" charset="-78"/>
              </a:rPr>
              <a:t>.</a:t>
            </a:r>
            <a:br>
              <a:rPr lang="fa-IR" sz="2600" dirty="0">
                <a:solidFill>
                  <a:srgbClr val="002060"/>
                </a:solidFill>
                <a:effectLst/>
                <a:latin typeface="Arial Rounded MT Bold" panose="020F0704030504030204" pitchFamily="34" charset="0"/>
                <a:ea typeface="Times New Roman" pitchFamily="18" charset="0"/>
                <a:cs typeface="B Nazanin" pitchFamily="2" charset="-78"/>
              </a:rPr>
            </a:br>
            <a:r>
              <a:rPr lang="ar-SA" sz="2600" dirty="0">
                <a:solidFill>
                  <a:srgbClr val="002060"/>
                </a:solidFill>
                <a:effectLst/>
                <a:latin typeface="Arial Rounded MT Bold" panose="020F0704030504030204" pitchFamily="34" charset="0"/>
                <a:ea typeface="Times New Roman" pitchFamily="18" charset="0"/>
                <a:cs typeface="B Nazanin" pitchFamily="2" charset="-78"/>
              </a:rPr>
              <a:t>ميزهاي </a:t>
            </a:r>
            <a:r>
              <a:rPr lang="fa-IR" sz="2600" dirty="0">
                <a:solidFill>
                  <a:srgbClr val="002060"/>
                </a:solidFill>
                <a:effectLst/>
                <a:latin typeface="Arial Rounded MT Bold" panose="020F0704030504030204" pitchFamily="34" charset="0"/>
                <a:ea typeface="Times New Roman" pitchFamily="18" charset="0"/>
                <a:cs typeface="B Nazanin" pitchFamily="2" charset="-78"/>
              </a:rPr>
              <a:t>2 </a:t>
            </a:r>
            <a:r>
              <a:rPr lang="ar-SA" sz="2600" dirty="0">
                <a:solidFill>
                  <a:srgbClr val="002060"/>
                </a:solidFill>
                <a:effectLst/>
                <a:latin typeface="Arial Rounded MT Bold" panose="020F0704030504030204" pitchFamily="34" charset="0"/>
                <a:ea typeface="Times New Roman" pitchFamily="18" charset="0"/>
                <a:cs typeface="B Nazanin" pitchFamily="2" charset="-78"/>
              </a:rPr>
              <a:t>نفره</a:t>
            </a:r>
            <a:r>
              <a:rPr lang="en-US" sz="2600" dirty="0">
                <a:solidFill>
                  <a:srgbClr val="002060"/>
                </a:solidFill>
                <a:effectLst/>
                <a:latin typeface="Arial Rounded MT Bold" panose="020F0704030504030204" pitchFamily="34" charset="0"/>
                <a:ea typeface="Times New Roman" pitchFamily="18" charset="0"/>
                <a:cs typeface="B Nazanin" pitchFamily="2" charset="-78"/>
              </a:rPr>
              <a:t>: </a:t>
            </a:r>
            <a:r>
              <a:rPr lang="ar-SA" sz="2600" dirty="0">
                <a:solidFill>
                  <a:srgbClr val="002060"/>
                </a:solidFill>
                <a:effectLst/>
                <a:latin typeface="Arial Rounded MT Bold" panose="020F0704030504030204" pitchFamily="34" charset="0"/>
                <a:ea typeface="Times New Roman" pitchFamily="18" charset="0"/>
                <a:cs typeface="B Nazanin" pitchFamily="2" charset="-78"/>
              </a:rPr>
              <a:t>ميزهاي </a:t>
            </a:r>
            <a:r>
              <a:rPr lang="fa-IR" sz="2600" dirty="0">
                <a:solidFill>
                  <a:srgbClr val="002060"/>
                </a:solidFill>
                <a:effectLst/>
                <a:latin typeface="Arial Rounded MT Bold" panose="020F0704030504030204" pitchFamily="34" charset="0"/>
                <a:ea typeface="Times New Roman" pitchFamily="18" charset="0"/>
                <a:cs typeface="B Nazanin" pitchFamily="2" charset="-78"/>
              </a:rPr>
              <a:t>2 </a:t>
            </a:r>
            <a:r>
              <a:rPr lang="ar-SA" sz="2600" dirty="0">
                <a:solidFill>
                  <a:srgbClr val="002060"/>
                </a:solidFill>
                <a:effectLst/>
                <a:latin typeface="Arial Rounded MT Bold" panose="020F0704030504030204" pitchFamily="34" charset="0"/>
                <a:ea typeface="Times New Roman" pitchFamily="18" charset="0"/>
                <a:cs typeface="B Nazanin" pitchFamily="2" charset="-78"/>
              </a:rPr>
              <a:t>نفره‌اي كه از هم جدا </a:t>
            </a:r>
            <a:r>
              <a:rPr lang="ar-SA" sz="2600" dirty="0" smtClean="0">
                <a:solidFill>
                  <a:srgbClr val="002060"/>
                </a:solidFill>
                <a:effectLst/>
                <a:latin typeface="Arial Rounded MT Bold" panose="020F0704030504030204" pitchFamily="34" charset="0"/>
                <a:ea typeface="Times New Roman" pitchFamily="18" charset="0"/>
                <a:cs typeface="B Nazanin" pitchFamily="2" charset="-78"/>
              </a:rPr>
              <a:t>نشده‌اند</a:t>
            </a:r>
            <a:r>
              <a:rPr lang="fa-IR" sz="2600" dirty="0" smtClean="0">
                <a:solidFill>
                  <a:srgbClr val="002060"/>
                </a:solidFill>
                <a:effectLst/>
                <a:latin typeface="Arial Rounded MT Bold" panose="020F0704030504030204" pitchFamily="34" charset="0"/>
                <a:ea typeface="Times New Roman" pitchFamily="18" charset="0"/>
                <a:cs typeface="B Nazanin" pitchFamily="2" charset="-78"/>
              </a:rPr>
              <a:t>،</a:t>
            </a:r>
            <a:r>
              <a:rPr lang="ar-SA" sz="2600" dirty="0" smtClean="0">
                <a:solidFill>
                  <a:srgbClr val="002060"/>
                </a:solidFill>
                <a:effectLst/>
                <a:latin typeface="Arial Rounded MT Bold" panose="020F0704030504030204" pitchFamily="34" charset="0"/>
                <a:ea typeface="Times New Roman" pitchFamily="18" charset="0"/>
                <a:cs typeface="B Nazanin" pitchFamily="2" charset="-78"/>
              </a:rPr>
              <a:t> </a:t>
            </a:r>
            <a:r>
              <a:rPr lang="ar-SA" sz="2600" dirty="0">
                <a:solidFill>
                  <a:srgbClr val="002060"/>
                </a:solidFill>
                <a:effectLst/>
                <a:latin typeface="Arial Rounded MT Bold" panose="020F0704030504030204" pitchFamily="34" charset="0"/>
                <a:ea typeface="Times New Roman" pitchFamily="18" charset="0"/>
                <a:cs typeface="B Nazanin" pitchFamily="2" charset="-78"/>
              </a:rPr>
              <a:t>ظاهرا براي خوانندگاني كه روبروي هم قرار مي‌گيرند جذابيت چنداني </a:t>
            </a:r>
            <a:r>
              <a:rPr lang="ar-SA" sz="2600" dirty="0" smtClean="0">
                <a:solidFill>
                  <a:srgbClr val="002060"/>
                </a:solidFill>
                <a:effectLst/>
                <a:latin typeface="Arial Rounded MT Bold" panose="020F0704030504030204" pitchFamily="34" charset="0"/>
                <a:ea typeface="Times New Roman" pitchFamily="18" charset="0"/>
                <a:cs typeface="B Nazanin" pitchFamily="2" charset="-78"/>
              </a:rPr>
              <a:t>ندارند</a:t>
            </a:r>
            <a:r>
              <a:rPr lang="fa-IR" sz="2600" dirty="0" smtClean="0">
                <a:solidFill>
                  <a:srgbClr val="002060"/>
                </a:solidFill>
                <a:effectLst/>
                <a:latin typeface="Arial Rounded MT Bold" panose="020F0704030504030204" pitchFamily="34" charset="0"/>
                <a:ea typeface="Times New Roman" pitchFamily="18" charset="0"/>
                <a:cs typeface="B Nazanin" pitchFamily="2" charset="-78"/>
              </a:rPr>
              <a:t>،</a:t>
            </a:r>
            <a:r>
              <a:rPr lang="ar-SA" sz="2600" dirty="0" smtClean="0">
                <a:solidFill>
                  <a:srgbClr val="002060"/>
                </a:solidFill>
                <a:effectLst/>
                <a:latin typeface="Arial Rounded MT Bold" panose="020F0704030504030204" pitchFamily="34" charset="0"/>
                <a:ea typeface="Times New Roman" pitchFamily="18" charset="0"/>
                <a:cs typeface="B Nazanin" pitchFamily="2" charset="-78"/>
              </a:rPr>
              <a:t> </a:t>
            </a:r>
            <a:r>
              <a:rPr lang="ar-SA" sz="2600" dirty="0">
                <a:solidFill>
                  <a:srgbClr val="002060"/>
                </a:solidFill>
                <a:effectLst/>
                <a:latin typeface="Arial Rounded MT Bold" panose="020F0704030504030204" pitchFamily="34" charset="0"/>
                <a:ea typeface="Times New Roman" pitchFamily="18" charset="0"/>
                <a:cs typeface="B Nazanin" pitchFamily="2" charset="-78"/>
              </a:rPr>
              <a:t>ولي در صورت قرارگيري در يك سمت ابعاد پيشنهادي </a:t>
            </a:r>
            <a:r>
              <a:rPr lang="fa-IR" sz="2600" dirty="0" smtClean="0">
                <a:solidFill>
                  <a:srgbClr val="002060"/>
                </a:solidFill>
                <a:effectLst/>
                <a:latin typeface="Arial Rounded MT Bold" panose="020F0704030504030204" pitchFamily="34" charset="0"/>
                <a:ea typeface="Times New Roman" pitchFamily="18" charset="0"/>
                <a:cs typeface="B Nazanin" pitchFamily="2" charset="-78"/>
              </a:rPr>
              <a:t>900</a:t>
            </a:r>
            <a:r>
              <a:rPr lang="en-US" sz="2600" dirty="0" smtClean="0">
                <a:solidFill>
                  <a:srgbClr val="002060"/>
                </a:solidFill>
                <a:effectLst/>
                <a:latin typeface="Arial Rounded MT Bold" panose="020F0704030504030204" pitchFamily="34" charset="0"/>
                <a:ea typeface="Times New Roman" pitchFamily="18" charset="0"/>
                <a:cs typeface="B Nazanin" pitchFamily="2" charset="-78"/>
              </a:rPr>
              <a:t>×</a:t>
            </a:r>
            <a:r>
              <a:rPr lang="fa-IR" sz="2600" dirty="0" smtClean="0">
                <a:solidFill>
                  <a:srgbClr val="002060"/>
                </a:solidFill>
                <a:effectLst/>
                <a:latin typeface="Arial Rounded MT Bold" panose="020F0704030504030204" pitchFamily="34" charset="0"/>
                <a:ea typeface="Times New Roman" pitchFamily="18" charset="0"/>
                <a:cs typeface="B Nazanin" pitchFamily="2" charset="-78"/>
              </a:rPr>
              <a:t>120</a:t>
            </a:r>
            <a:r>
              <a:rPr lang="en-US" sz="2600" dirty="0" smtClean="0">
                <a:solidFill>
                  <a:srgbClr val="002060"/>
                </a:solidFill>
                <a:effectLst/>
                <a:latin typeface="Arial Rounded MT Bold" panose="020F0704030504030204" pitchFamily="34" charset="0"/>
                <a:ea typeface="Times New Roman" pitchFamily="18" charset="0"/>
                <a:cs typeface="B Nazanin" pitchFamily="2" charset="-78"/>
              </a:rPr>
              <a:t> </a:t>
            </a:r>
            <a:r>
              <a:rPr lang="ar-SA" sz="2600" dirty="0">
                <a:solidFill>
                  <a:srgbClr val="002060"/>
                </a:solidFill>
                <a:effectLst/>
                <a:latin typeface="Arial Rounded MT Bold" panose="020F0704030504030204" pitchFamily="34" charset="0"/>
                <a:ea typeface="Times New Roman" pitchFamily="18" charset="0"/>
                <a:cs typeface="B Nazanin" pitchFamily="2" charset="-78"/>
              </a:rPr>
              <a:t>ميلي‌متر </a:t>
            </a:r>
            <a:r>
              <a:rPr lang="ar-SA" sz="2600" dirty="0" smtClean="0">
                <a:solidFill>
                  <a:srgbClr val="002060"/>
                </a:solidFill>
                <a:effectLst/>
                <a:latin typeface="Arial Rounded MT Bold" panose="020F0704030504030204" pitchFamily="34" charset="0"/>
                <a:ea typeface="Times New Roman" pitchFamily="18" charset="0"/>
                <a:cs typeface="B Nazanin" pitchFamily="2" charset="-78"/>
              </a:rPr>
              <a:t>مي‌باشد</a:t>
            </a:r>
            <a:r>
              <a:rPr lang="fa-IR" sz="2600" dirty="0" smtClean="0">
                <a:solidFill>
                  <a:srgbClr val="002060"/>
                </a:solidFill>
                <a:effectLst/>
                <a:latin typeface="Arial Rounded MT Bold" panose="020F0704030504030204" pitchFamily="34" charset="0"/>
                <a:ea typeface="Times New Roman" pitchFamily="18" charset="0"/>
                <a:cs typeface="B Nazanin" pitchFamily="2" charset="-78"/>
              </a:rPr>
              <a:t>.</a:t>
            </a:r>
            <a:endParaRPr lang="fa-IR" sz="4658" dirty="0">
              <a:effectLst/>
            </a:endParaRPr>
          </a:p>
        </p:txBody>
      </p:sp>
      <p:pic>
        <p:nvPicPr>
          <p:cNvPr id="62471" name="Picture 5" descr="Description: C:\Users\mohamad\Desktop\335 - Copy.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238" y="376238"/>
            <a:ext cx="5005387" cy="1397000"/>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1" descr="C:\Users\mohamad\Desktop\335.tif"/>
          <p:cNvPicPr/>
          <p:nvPr/>
        </p:nvPicPr>
        <p:blipFill>
          <a:blip r:embed="rId3"/>
          <a:srcRect/>
          <a:stretch>
            <a:fillRect/>
          </a:stretch>
        </p:blipFill>
        <p:spPr bwMode="auto">
          <a:xfrm>
            <a:off x="5630863" y="4918075"/>
            <a:ext cx="3657600" cy="1879600"/>
          </a:xfrm>
          <a:prstGeom prst="rect">
            <a:avLst/>
          </a:prstGeom>
          <a:ln>
            <a:noFill/>
          </a:ln>
          <a:effectLst>
            <a:outerShdw blurRad="190500" algn="tl" rotWithShape="0">
              <a:srgbClr val="000000">
                <a:alpha val="70000"/>
              </a:srgbClr>
            </a:outerShdw>
          </a:effectLst>
        </p:spPr>
      </p:pic>
      <p:sp>
        <p:nvSpPr>
          <p:cNvPr id="9" name="Rectangle 8"/>
          <p:cNvSpPr/>
          <p:nvPr/>
        </p:nvSpPr>
        <p:spPr>
          <a:xfrm>
            <a:off x="5973763" y="303213"/>
            <a:ext cx="3527425" cy="922337"/>
          </a:xfrm>
          <a:prstGeom prst="rect">
            <a:avLst/>
          </a:prstGeom>
        </p:spPr>
        <p:txBody>
          <a:bodyPr>
            <a:spAutoFit/>
          </a:bodyPr>
          <a:lstStyle/>
          <a:p>
            <a:pPr algn="just" rtl="1" eaLnBrk="1" hangingPunct="1">
              <a:defRPr/>
            </a:pPr>
            <a:r>
              <a:rPr lang="ar-SA" sz="4000" dirty="0"/>
              <a:t> </a:t>
            </a:r>
            <a:r>
              <a:rPr lang="ar-SA" altLang="en-US" sz="5400" b="1" dirty="0">
                <a:solidFill>
                  <a:srgbClr val="C00000"/>
                </a:solidFill>
                <a:effectLst>
                  <a:outerShdw blurRad="50000" dist="30000" dir="5400000" algn="tl" rotWithShape="0">
                    <a:srgbClr val="000000">
                      <a:alpha val="30000"/>
                    </a:srgbClr>
                  </a:outerShdw>
                </a:effectLst>
                <a:latin typeface="Arial" pitchFamily="34" charset="0"/>
              </a:rPr>
              <a:t>ضوابط</a:t>
            </a:r>
            <a:r>
              <a:rPr lang="fa-IR" altLang="en-US" sz="5400" b="1" dirty="0">
                <a:solidFill>
                  <a:srgbClr val="C00000"/>
                </a:solidFill>
                <a:effectLst>
                  <a:outerShdw blurRad="50000" dist="30000" dir="5400000" algn="tl" rotWithShape="0">
                    <a:srgbClr val="000000">
                      <a:alpha val="30000"/>
                    </a:srgbClr>
                  </a:outerShdw>
                </a:effectLst>
                <a:latin typeface="Arial" pitchFamily="34" charset="0"/>
              </a:rPr>
              <a:t> </a:t>
            </a:r>
            <a:r>
              <a:rPr lang="ar-SA" sz="5400" b="1" dirty="0">
                <a:solidFill>
                  <a:srgbClr val="C00000"/>
                </a:solidFill>
                <a:effectLst>
                  <a:outerShdw blurRad="50000" dist="30000" dir="5400000" algn="tl" rotWithShape="0">
                    <a:srgbClr val="000000">
                      <a:alpha val="30000"/>
                    </a:srgbClr>
                  </a:outerShdw>
                </a:effectLst>
                <a:latin typeface="Arial" pitchFamily="34" charset="0"/>
                <a:ea typeface="+mj-ea"/>
                <a:cs typeface="+mj-cs"/>
              </a:rPr>
              <a:t>كتابخانه‌</a:t>
            </a:r>
            <a:endParaRPr lang="en-US" sz="5400" b="1" dirty="0">
              <a:solidFill>
                <a:srgbClr val="C00000"/>
              </a:solidFill>
              <a:effectLst>
                <a:outerShdw blurRad="50000" dist="30000" dir="5400000" algn="tl" rotWithShape="0">
                  <a:srgbClr val="000000">
                    <a:alpha val="30000"/>
                  </a:srgbClr>
                </a:outerShdw>
              </a:effectLst>
              <a:latin typeface="Arial" pitchFamily="34" charset="0"/>
              <a:ea typeface="+mj-ea"/>
              <a:cs typeface="+mj-cs"/>
            </a:endParaRPr>
          </a:p>
        </p:txBody>
      </p:sp>
      <p:pic>
        <p:nvPicPr>
          <p:cNvPr id="11" name="Picture 10" descr="418008212_d0e12b86c9"/>
          <p:cNvPicPr/>
          <p:nvPr/>
        </p:nvPicPr>
        <p:blipFill>
          <a:blip r:embed="rId4"/>
          <a:srcRect/>
          <a:stretch>
            <a:fillRect/>
          </a:stretch>
        </p:blipFill>
        <p:spPr bwMode="auto">
          <a:xfrm rot="1137810">
            <a:off x="-485016" y="4289709"/>
            <a:ext cx="3590936" cy="27961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924300"/>
            <a:ext cx="6934200" cy="1898650"/>
          </a:xfrm>
        </p:spPr>
        <p:txBody>
          <a:bodyPr/>
          <a:lstStyle/>
          <a:p>
            <a:pPr>
              <a:defRPr/>
            </a:pPr>
            <a:endParaRPr lang="fa-IR" sz="3467" dirty="0"/>
          </a:p>
        </p:txBody>
      </p:sp>
      <p:sp>
        <p:nvSpPr>
          <p:cNvPr id="4" name="Rectangle 3"/>
          <p:cNvSpPr>
            <a:spLocks noChangeArrowheads="1"/>
          </p:cNvSpPr>
          <p:nvPr/>
        </p:nvSpPr>
        <p:spPr bwMode="auto">
          <a:xfrm>
            <a:off x="509850" y="94764"/>
            <a:ext cx="9205023" cy="231139"/>
          </a:xfrm>
          <a:prstGeom prst="rect">
            <a:avLst/>
          </a:prstGeom>
          <a:ln>
            <a:headEnd/>
            <a:tailEnd/>
          </a:ln>
        </p:spPr>
        <p:style>
          <a:lnRef idx="0">
            <a:schemeClr val="dk1"/>
          </a:lnRef>
          <a:fillRef idx="3">
            <a:schemeClr val="dk1"/>
          </a:fillRef>
          <a:effectRef idx="3">
            <a:schemeClr val="dk1"/>
          </a:effectRef>
          <a:fontRef idx="minor">
            <a:schemeClr val="lt1"/>
          </a:fontRef>
        </p:style>
        <p:txBody>
          <a:bodyPr lIns="138650" tIns="69327" rIns="138650" bIns="69327">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r" rtl="1">
              <a:defRPr/>
            </a:pPr>
            <a:r>
              <a:rPr lang="fa-IR"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rPr>
              <a:t>                </a:t>
            </a:r>
            <a:endParaRPr lang="en-US"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endParaRPr>
          </a:p>
        </p:txBody>
      </p:sp>
      <p:sp>
        <p:nvSpPr>
          <p:cNvPr id="5" name="Rectangle 4"/>
          <p:cNvSpPr/>
          <p:nvPr/>
        </p:nvSpPr>
        <p:spPr>
          <a:xfrm>
            <a:off x="9321800" y="-153988"/>
            <a:ext cx="360363" cy="691673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6" name="Rectangle 5"/>
          <p:cNvSpPr/>
          <p:nvPr/>
        </p:nvSpPr>
        <p:spPr>
          <a:xfrm>
            <a:off x="642938" y="542925"/>
            <a:ext cx="347662" cy="3119438"/>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7" name="Rectangle 6"/>
          <p:cNvSpPr/>
          <p:nvPr/>
        </p:nvSpPr>
        <p:spPr>
          <a:xfrm>
            <a:off x="163513" y="-130175"/>
            <a:ext cx="346075" cy="207962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a:p>
        </p:txBody>
      </p:sp>
      <p:sp>
        <p:nvSpPr>
          <p:cNvPr id="10" name="Title 9"/>
          <p:cNvSpPr>
            <a:spLocks noGrp="1"/>
          </p:cNvSpPr>
          <p:nvPr>
            <p:ph type="ctrTitle"/>
          </p:nvPr>
        </p:nvSpPr>
        <p:spPr>
          <a:xfrm>
            <a:off x="1181100" y="533400"/>
            <a:ext cx="8032750" cy="3768725"/>
          </a:xfrm>
        </p:spPr>
        <p:txBody>
          <a:bodyPr>
            <a:normAutofit fontScale="90000"/>
          </a:bodyPr>
          <a:lstStyle/>
          <a:p>
            <a:pPr algn="r">
              <a:lnSpc>
                <a:spcPct val="150000"/>
              </a:lnSpc>
              <a:defRPr/>
            </a:pPr>
            <a:r>
              <a:rPr lang="ar-SA" sz="2900" dirty="0">
                <a:solidFill>
                  <a:srgbClr val="002060"/>
                </a:solidFill>
                <a:effectLst/>
                <a:latin typeface="Arial Rounded MT Bold" panose="020F0704030504030204" pitchFamily="34" charset="0"/>
                <a:ea typeface="Times New Roman" pitchFamily="18" charset="0"/>
                <a:cs typeface="B Nazanin" pitchFamily="2" charset="-78"/>
              </a:rPr>
              <a:t>ميزهاي طولاني</a:t>
            </a:r>
            <a:r>
              <a:rPr lang="en-US" sz="2900" dirty="0">
                <a:solidFill>
                  <a:srgbClr val="002060"/>
                </a:solidFill>
                <a:effectLst/>
                <a:latin typeface="Arial Rounded MT Bold" panose="020F0704030504030204" pitchFamily="34" charset="0"/>
                <a:ea typeface="Times New Roman" pitchFamily="18" charset="0"/>
                <a:cs typeface="B Nazanin" pitchFamily="2" charset="-78"/>
              </a:rPr>
              <a:t>: </a:t>
            </a:r>
            <a:r>
              <a:rPr lang="ar-SA" sz="2900" dirty="0">
                <a:solidFill>
                  <a:srgbClr val="002060"/>
                </a:solidFill>
                <a:effectLst/>
                <a:latin typeface="Arial Rounded MT Bold" panose="020F0704030504030204" pitchFamily="34" charset="0"/>
                <a:ea typeface="Times New Roman" pitchFamily="18" charset="0"/>
                <a:cs typeface="B Nazanin" pitchFamily="2" charset="-78"/>
              </a:rPr>
              <a:t>ميزهاي طولاني قابليبت جاي دادن 4 تا 12 نفر را دارند. ميزهاي 4 نفره از بروز شلوغي جلوگيري كرده و در عين حال نحوه قرارگيري آنها جذاب و انعطاف‌پذير نيز مي‌باشند</a:t>
            </a:r>
            <a:r>
              <a:rPr lang="en-US" sz="2900" dirty="0">
                <a:solidFill>
                  <a:srgbClr val="002060"/>
                </a:solidFill>
                <a:effectLst/>
                <a:latin typeface="Arial Rounded MT Bold" panose="020F0704030504030204" pitchFamily="34" charset="0"/>
                <a:ea typeface="Times New Roman" pitchFamily="18" charset="0"/>
                <a:cs typeface="B Nazanin" pitchFamily="2" charset="-78"/>
              </a:rPr>
              <a:t>. </a:t>
            </a:r>
            <a:r>
              <a:rPr lang="ar-SA" sz="2900" dirty="0">
                <a:solidFill>
                  <a:srgbClr val="002060"/>
                </a:solidFill>
                <a:effectLst/>
                <a:latin typeface="Arial Rounded MT Bold" panose="020F0704030504030204" pitchFamily="34" charset="0"/>
                <a:ea typeface="Times New Roman" pitchFamily="18" charset="0"/>
                <a:cs typeface="B Nazanin" pitchFamily="2" charset="-78"/>
              </a:rPr>
              <a:t>عرض آنها نبايد از 1200 ميلي‌متر كمتر باشد. فضاي جانبي ميان خوانندگان نيز لازم است حداقل 900 ميلي‌متر باشد. بين ميزهاي موازي بايد حداقل 1800 ميلي‌متر فاصله پيش‌بيني شود. </a:t>
            </a:r>
            <a:r>
              <a:rPr lang="en-US" sz="4658" dirty="0"/>
              <a:t/>
            </a:r>
            <a:br>
              <a:rPr lang="en-US" sz="4658" dirty="0"/>
            </a:br>
            <a:endParaRPr lang="fa-IR" sz="4658" dirty="0"/>
          </a:p>
        </p:txBody>
      </p:sp>
      <p:pic>
        <p:nvPicPr>
          <p:cNvPr id="11" name="Picture 10" descr="C:\Users\mohamad\Desktop\335 - Copy - Copy.tif"/>
          <p:cNvPicPr/>
          <p:nvPr/>
        </p:nvPicPr>
        <p:blipFill>
          <a:blip r:embed="rId2"/>
          <a:srcRect/>
          <a:stretch>
            <a:fillRect/>
          </a:stretch>
        </p:blipFill>
        <p:spPr bwMode="auto">
          <a:xfrm>
            <a:off x="2632075" y="3971925"/>
            <a:ext cx="5130800" cy="2886075"/>
          </a:xfrm>
          <a:prstGeom prst="rect">
            <a:avLst/>
          </a:prstGeom>
          <a:ln>
            <a:noFill/>
          </a:ln>
          <a:effectLst>
            <a:outerShdw blurRad="190500" algn="tl" rotWithShape="0">
              <a:srgbClr val="000000">
                <a:alpha val="70000"/>
              </a:srgbClr>
            </a:outerShdw>
          </a:effec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09850" y="94764"/>
            <a:ext cx="9205023" cy="231139"/>
          </a:xfrm>
          <a:prstGeom prst="rect">
            <a:avLst/>
          </a:prstGeom>
          <a:ln>
            <a:headEnd/>
            <a:tailEnd/>
          </a:ln>
        </p:spPr>
        <p:style>
          <a:lnRef idx="0">
            <a:schemeClr val="dk1"/>
          </a:lnRef>
          <a:fillRef idx="3">
            <a:schemeClr val="dk1"/>
          </a:fillRef>
          <a:effectRef idx="3">
            <a:schemeClr val="dk1"/>
          </a:effectRef>
          <a:fontRef idx="minor">
            <a:schemeClr val="lt1"/>
          </a:fontRef>
        </p:style>
        <p:txBody>
          <a:bodyPr lIns="138650" tIns="69327" rIns="138650" bIns="69327">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r" rtl="1">
              <a:defRPr/>
            </a:pPr>
            <a:r>
              <a:rPr lang="fa-IR"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rPr>
              <a:t>                </a:t>
            </a:r>
            <a:endParaRPr lang="en-US"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endParaRPr>
          </a:p>
        </p:txBody>
      </p:sp>
      <p:sp>
        <p:nvSpPr>
          <p:cNvPr id="5" name="Rectangle 4"/>
          <p:cNvSpPr/>
          <p:nvPr/>
        </p:nvSpPr>
        <p:spPr>
          <a:xfrm>
            <a:off x="9321800" y="-153988"/>
            <a:ext cx="360363" cy="691673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6" name="Rectangle 5"/>
          <p:cNvSpPr/>
          <p:nvPr/>
        </p:nvSpPr>
        <p:spPr>
          <a:xfrm>
            <a:off x="642938" y="542925"/>
            <a:ext cx="347662" cy="3119438"/>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7" name="Rectangle 6"/>
          <p:cNvSpPr/>
          <p:nvPr/>
        </p:nvSpPr>
        <p:spPr>
          <a:xfrm>
            <a:off x="163513" y="-130175"/>
            <a:ext cx="346075" cy="207962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a:p>
        </p:txBody>
      </p:sp>
      <p:sp>
        <p:nvSpPr>
          <p:cNvPr id="11" name="Rectangle 2"/>
          <p:cNvSpPr>
            <a:spLocks noChangeArrowheads="1"/>
          </p:cNvSpPr>
          <p:nvPr/>
        </p:nvSpPr>
        <p:spPr bwMode="auto">
          <a:xfrm>
            <a:off x="5961063" y="26988"/>
            <a:ext cx="4143375" cy="123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329" tIns="49530" rIns="495144" bIns="49530" anchor="ctr">
            <a:spAutoFit/>
          </a:bodyPr>
          <a:lstStyle/>
          <a:p>
            <a:pPr indent="312992" algn="ctr" defTabSz="990570" rtl="1" eaLnBrk="1" hangingPunct="1">
              <a:defRPr/>
            </a:pPr>
            <a:r>
              <a:rPr lang="ar-SA" altLang="en-US" sz="5400" b="1" dirty="0">
                <a:solidFill>
                  <a:srgbClr val="C00000"/>
                </a:solidFill>
                <a:effectLst>
                  <a:outerShdw blurRad="50000" dist="30000" dir="5400000" algn="tl" rotWithShape="0">
                    <a:srgbClr val="000000">
                      <a:alpha val="30000"/>
                    </a:srgbClr>
                  </a:outerShdw>
                </a:effectLst>
                <a:latin typeface="Arial" pitchFamily="34" charset="0"/>
              </a:rPr>
              <a:t>ضوابط </a:t>
            </a:r>
            <a:r>
              <a:rPr lang="ar-SA" sz="5400" b="1" dirty="0">
                <a:solidFill>
                  <a:srgbClr val="C00000"/>
                </a:solidFill>
                <a:effectLst>
                  <a:outerShdw blurRad="50000" dist="30000" dir="5400000" algn="tl" rotWithShape="0">
                    <a:srgbClr val="000000">
                      <a:alpha val="30000"/>
                    </a:srgbClr>
                  </a:outerShdw>
                </a:effectLst>
                <a:latin typeface="Arial" pitchFamily="34" charset="0"/>
                <a:ea typeface="+mj-ea"/>
                <a:cs typeface="+mj-cs"/>
              </a:rPr>
              <a:t>گالري‌ها</a:t>
            </a:r>
            <a:endParaRPr lang="en-US" sz="5400" b="1" dirty="0">
              <a:solidFill>
                <a:srgbClr val="C00000"/>
              </a:solidFill>
              <a:effectLst>
                <a:outerShdw blurRad="50000" dist="30000" dir="5400000" algn="tl" rotWithShape="0">
                  <a:srgbClr val="000000">
                    <a:alpha val="30000"/>
                  </a:srgbClr>
                </a:outerShdw>
              </a:effectLst>
              <a:latin typeface="Arial" pitchFamily="34" charset="0"/>
              <a:ea typeface="+mj-ea"/>
              <a:cs typeface="+mj-cs"/>
            </a:endParaRPr>
          </a:p>
          <a:p>
            <a:pPr indent="312992" defTabSz="990570">
              <a:defRPr/>
            </a:pPr>
            <a:endParaRPr lang="en-US" sz="1950" i="0" dirty="0">
              <a:latin typeface="Arial" pitchFamily="34" charset="0"/>
              <a:cs typeface="Arial" pitchFamily="34" charset="0"/>
            </a:endParaRPr>
          </a:p>
        </p:txBody>
      </p:sp>
      <p:pic>
        <p:nvPicPr>
          <p:cNvPr id="64519" name="Picture 2" descr="Description: C:\Users\mohamad\Desktop\339.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0950" y="4530725"/>
            <a:ext cx="589438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Rectangle 3"/>
          <p:cNvSpPr>
            <a:spLocks noChangeArrowheads="1"/>
          </p:cNvSpPr>
          <p:nvPr/>
        </p:nvSpPr>
        <p:spPr bwMode="auto">
          <a:xfrm>
            <a:off x="1331913" y="776288"/>
            <a:ext cx="7956550" cy="4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60" tIns="49530" rIns="99060" bIns="49530" anchor="ctr">
            <a:spAutoFit/>
          </a:bodyPr>
          <a:lstStyle>
            <a:lvl1pPr indent="312738" defTabSz="989013">
              <a:defRPr sz="2800" i="1">
                <a:solidFill>
                  <a:schemeClr val="tx1"/>
                </a:solidFill>
                <a:latin typeface="Arial Rounded MT Bold" panose="020F0704030504030204" pitchFamily="34" charset="0"/>
                <a:cs typeface="B Aseman" panose="00000400000000000000" pitchFamily="2" charset="-78"/>
              </a:defRPr>
            </a:lvl1pPr>
            <a:lvl2pPr marL="742950" indent="-285750" defTabSz="989013">
              <a:defRPr sz="2800" i="1">
                <a:solidFill>
                  <a:schemeClr val="tx1"/>
                </a:solidFill>
                <a:latin typeface="Arial Rounded MT Bold" panose="020F0704030504030204" pitchFamily="34" charset="0"/>
                <a:cs typeface="B Aseman" panose="00000400000000000000" pitchFamily="2" charset="-78"/>
              </a:defRPr>
            </a:lvl2pPr>
            <a:lvl3pPr marL="1143000" indent="-228600" defTabSz="989013">
              <a:defRPr sz="2800" i="1">
                <a:solidFill>
                  <a:schemeClr val="tx1"/>
                </a:solidFill>
                <a:latin typeface="Arial Rounded MT Bold" panose="020F0704030504030204" pitchFamily="34" charset="0"/>
                <a:cs typeface="B Aseman" panose="00000400000000000000" pitchFamily="2" charset="-78"/>
              </a:defRPr>
            </a:lvl3pPr>
            <a:lvl4pPr marL="1600200" indent="-228600" defTabSz="989013">
              <a:defRPr sz="2800" i="1">
                <a:solidFill>
                  <a:schemeClr val="tx1"/>
                </a:solidFill>
                <a:latin typeface="Arial Rounded MT Bold" panose="020F0704030504030204" pitchFamily="34" charset="0"/>
                <a:cs typeface="B Aseman" panose="00000400000000000000" pitchFamily="2" charset="-78"/>
              </a:defRPr>
            </a:lvl4pPr>
            <a:lvl5pPr marL="2057400" indent="-228600" defTabSz="989013">
              <a:defRPr sz="2800" i="1">
                <a:solidFill>
                  <a:schemeClr val="tx1"/>
                </a:solidFill>
                <a:latin typeface="Arial Rounded MT Bold" panose="020F0704030504030204" pitchFamily="34" charset="0"/>
                <a:cs typeface="B Aseman" panose="00000400000000000000" pitchFamily="2" charset="-78"/>
              </a:defRPr>
            </a:lvl5pPr>
            <a:lvl6pPr marL="2514600" indent="-228600" defTabSz="989013"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defTabSz="989013"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defTabSz="989013"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defTabSz="989013"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just" rtl="1" eaLnBrk="1" hangingPunct="1">
              <a:lnSpc>
                <a:spcPct val="150000"/>
              </a:lnSpc>
            </a:pPr>
            <a:r>
              <a:rPr lang="ar-SA" altLang="en-US" sz="2600">
                <a:solidFill>
                  <a:srgbClr val="002060"/>
                </a:solidFill>
                <a:ea typeface="Times New Roman" panose="02020603050405020304" pitchFamily="18" charset="0"/>
                <a:cs typeface="B Nazanin" panose="00000400000000000000" pitchFamily="2" charset="-78"/>
              </a:rPr>
              <a:t>ساختار عمومي گالري‌ها</a:t>
            </a:r>
            <a:r>
              <a:rPr lang="fa-IR" altLang="en-US" sz="2600">
                <a:solidFill>
                  <a:srgbClr val="002060"/>
                </a:solidFill>
                <a:ea typeface="Times New Roman" panose="02020603050405020304" pitchFamily="18" charset="0"/>
                <a:cs typeface="B Nazanin" panose="00000400000000000000" pitchFamily="2" charset="-78"/>
              </a:rPr>
              <a:t>، </a:t>
            </a:r>
            <a:r>
              <a:rPr lang="ar-SA" altLang="en-US" sz="2600">
                <a:solidFill>
                  <a:srgbClr val="002060"/>
                </a:solidFill>
                <a:ea typeface="Times New Roman" panose="02020603050405020304" pitchFamily="18" charset="0"/>
                <a:cs typeface="B Nazanin" panose="00000400000000000000" pitchFamily="2" charset="-78"/>
              </a:rPr>
              <a:t>فضاي نمايشگاه بخش مهمي در اين مجموعه به شمار مي‌رود كه خصوصيات آن بر مجموعه تاثير مي‌گذارد</a:t>
            </a:r>
            <a:r>
              <a:rPr lang="en-US" altLang="en-US" sz="2600">
                <a:solidFill>
                  <a:srgbClr val="002060"/>
                </a:solidFill>
                <a:ea typeface="Times New Roman" panose="02020603050405020304" pitchFamily="18" charset="0"/>
                <a:cs typeface="B Nazanin" panose="00000400000000000000" pitchFamily="2" charset="-78"/>
              </a:rPr>
              <a:t>.</a:t>
            </a:r>
            <a:r>
              <a:rPr lang="ar-SA" altLang="en-US" sz="2600" i="0">
                <a:solidFill>
                  <a:srgbClr val="002060"/>
                </a:solidFill>
                <a:ea typeface="Times New Roman" panose="02020603050405020304" pitchFamily="18" charset="0"/>
                <a:cs typeface="B Nazanin" panose="00000400000000000000" pitchFamily="2" charset="-78"/>
              </a:rPr>
              <a:t> تجربه فرد از فضاي سه بعدي نمايشگاه نتيجه يك ادراك سريع است</a:t>
            </a:r>
            <a:r>
              <a:rPr lang="fa-IR" altLang="en-US" sz="2600" i="0">
                <a:solidFill>
                  <a:srgbClr val="002060"/>
                </a:solidFill>
                <a:ea typeface="Times New Roman" panose="02020603050405020304" pitchFamily="18" charset="0"/>
                <a:cs typeface="B Nazanin" panose="00000400000000000000" pitchFamily="2" charset="-78"/>
              </a:rPr>
              <a:t>. </a:t>
            </a:r>
            <a:r>
              <a:rPr lang="ar-SA" altLang="en-US" sz="2600" i="0">
                <a:solidFill>
                  <a:srgbClr val="002060"/>
                </a:solidFill>
                <a:ea typeface="Times New Roman" panose="02020603050405020304" pitchFamily="18" charset="0"/>
                <a:cs typeface="B Nazanin" panose="00000400000000000000" pitchFamily="2" charset="-78"/>
              </a:rPr>
              <a:t>اين ادراك در محيطي با ساختار روشن، آسان‌تر و با خستگي كمتر به دست مي‌آيد تا در فضائي كه تركيب ضعيف و ناخوانايي دارد</a:t>
            </a:r>
            <a:r>
              <a:rPr lang="fa-IR" altLang="en-US" sz="2600" i="0">
                <a:solidFill>
                  <a:srgbClr val="002060"/>
                </a:solidFill>
                <a:ea typeface="Times New Roman" panose="02020603050405020304" pitchFamily="18" charset="0"/>
                <a:cs typeface="B Nazanin" panose="00000400000000000000" pitchFamily="2" charset="-78"/>
              </a:rPr>
              <a:t>. </a:t>
            </a:r>
            <a:r>
              <a:rPr lang="ar-SA" altLang="en-US" sz="2600" i="0">
                <a:solidFill>
                  <a:srgbClr val="002060"/>
                </a:solidFill>
                <a:ea typeface="Times New Roman" panose="02020603050405020304" pitchFamily="18" charset="0"/>
                <a:cs typeface="B Nazanin" panose="00000400000000000000" pitchFamily="2" charset="-78"/>
              </a:rPr>
              <a:t>نمايشگاه نوع خاصي از فضا است كه در آن علاوه بر رابطه انسان فضا يك رابطه پيچيده بين فضا و شيء وجود دارد</a:t>
            </a:r>
            <a:r>
              <a:rPr lang="fa-IR" altLang="en-US" sz="2600" i="0">
                <a:solidFill>
                  <a:srgbClr val="002060"/>
                </a:solidFill>
                <a:ea typeface="Times New Roman" panose="02020603050405020304" pitchFamily="18" charset="0"/>
                <a:cs typeface="B Nazanin" panose="00000400000000000000" pitchFamily="2" charset="-78"/>
              </a:rPr>
              <a:t>. </a:t>
            </a:r>
            <a:endParaRPr lang="en-US" altLang="en-US" sz="2600" i="0">
              <a:solidFill>
                <a:srgbClr val="002060"/>
              </a:solidFill>
              <a:ea typeface="Times New Roman" panose="02020603050405020304" pitchFamily="18" charset="0"/>
              <a:cs typeface="B Nazanin" panose="00000400000000000000" pitchFamily="2" charset="-78"/>
            </a:endParaRPr>
          </a:p>
          <a:p>
            <a:pPr algn="just" rtl="1" eaLnBrk="1" hangingPunct="1">
              <a:lnSpc>
                <a:spcPct val="150000"/>
              </a:lnSpc>
            </a:pPr>
            <a:endParaRPr lang="en-US" altLang="en-US" sz="2600">
              <a:solidFill>
                <a:srgbClr val="002060"/>
              </a:solidFill>
              <a:ea typeface="Times New Roman" panose="02020603050405020304" pitchFamily="18" charset="0"/>
              <a:cs typeface="B Nazanin" panose="00000400000000000000" pitchFamily="2" charset="-78"/>
            </a:endParaRPr>
          </a:p>
        </p:txBody>
      </p:sp>
      <p:sp>
        <p:nvSpPr>
          <p:cNvPr id="13" name="Rectangle 5"/>
          <p:cNvSpPr>
            <a:spLocks noChangeArrowheads="1"/>
          </p:cNvSpPr>
          <p:nvPr/>
        </p:nvSpPr>
        <p:spPr bwMode="auto">
          <a:xfrm>
            <a:off x="0" y="-322263"/>
            <a:ext cx="665163" cy="56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329" tIns="49530" rIns="495144" bIns="49530" anchor="ctr">
            <a:spAutoFit/>
          </a:bodyPr>
          <a:lstStyle/>
          <a:p>
            <a:pPr eaLnBrk="1" hangingPunct="1">
              <a:defRPr/>
            </a:pPr>
            <a:endParaRPr lang="fa-IR" sz="3033"/>
          </a:p>
        </p:txBody>
      </p:sp>
      <p:pic>
        <p:nvPicPr>
          <p:cNvPr id="15" name="Picture 14" descr="C:\Users\mohamad\Desktop\Menil%2020centurygalleryHR.jpg"/>
          <p:cNvPicPr/>
          <p:nvPr/>
        </p:nvPicPr>
        <p:blipFill>
          <a:blip r:embed="rId3" cstate="print"/>
          <a:srcRect/>
          <a:stretch>
            <a:fillRect/>
          </a:stretch>
        </p:blipFill>
        <p:spPr bwMode="auto">
          <a:xfrm>
            <a:off x="-159568" y="4450827"/>
            <a:ext cx="4368485" cy="23119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09850" y="94764"/>
            <a:ext cx="9205023" cy="231139"/>
          </a:xfrm>
          <a:prstGeom prst="rect">
            <a:avLst/>
          </a:prstGeom>
          <a:ln>
            <a:headEnd/>
            <a:tailEnd/>
          </a:ln>
        </p:spPr>
        <p:style>
          <a:lnRef idx="0">
            <a:schemeClr val="dk1"/>
          </a:lnRef>
          <a:fillRef idx="3">
            <a:schemeClr val="dk1"/>
          </a:fillRef>
          <a:effectRef idx="3">
            <a:schemeClr val="dk1"/>
          </a:effectRef>
          <a:fontRef idx="minor">
            <a:schemeClr val="lt1"/>
          </a:fontRef>
        </p:style>
        <p:txBody>
          <a:bodyPr lIns="138650" tIns="69327" rIns="138650" bIns="69327">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r" rtl="1">
              <a:defRPr/>
            </a:pPr>
            <a:r>
              <a:rPr lang="fa-IR"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rPr>
              <a:t>                </a:t>
            </a:r>
            <a:endParaRPr lang="en-US"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endParaRPr>
          </a:p>
        </p:txBody>
      </p:sp>
      <p:sp>
        <p:nvSpPr>
          <p:cNvPr id="5" name="Rectangle 4"/>
          <p:cNvSpPr/>
          <p:nvPr/>
        </p:nvSpPr>
        <p:spPr>
          <a:xfrm>
            <a:off x="9321800" y="-153988"/>
            <a:ext cx="360363" cy="691673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6" name="Rectangle 5"/>
          <p:cNvSpPr/>
          <p:nvPr/>
        </p:nvSpPr>
        <p:spPr>
          <a:xfrm>
            <a:off x="642938" y="542925"/>
            <a:ext cx="347662" cy="3119438"/>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7" name="Rectangle 6"/>
          <p:cNvSpPr/>
          <p:nvPr/>
        </p:nvSpPr>
        <p:spPr>
          <a:xfrm>
            <a:off x="163513" y="-130175"/>
            <a:ext cx="346075" cy="207962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a:p>
        </p:txBody>
      </p:sp>
      <p:sp>
        <p:nvSpPr>
          <p:cNvPr id="11" name="Rectangle 2"/>
          <p:cNvSpPr>
            <a:spLocks noChangeArrowheads="1"/>
          </p:cNvSpPr>
          <p:nvPr/>
        </p:nvSpPr>
        <p:spPr bwMode="auto">
          <a:xfrm>
            <a:off x="5111750" y="203200"/>
            <a:ext cx="5083175" cy="10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329" tIns="49530" rIns="495144" bIns="49530" anchor="ctr">
            <a:spAutoFit/>
          </a:bodyPr>
          <a:lstStyle/>
          <a:p>
            <a:pPr indent="312992" algn="ctr" defTabSz="990570" rtl="1" eaLnBrk="1" hangingPunct="1">
              <a:defRPr/>
            </a:pPr>
            <a:r>
              <a:rPr lang="ar-SA" sz="4000" b="1" dirty="0">
                <a:solidFill>
                  <a:srgbClr val="C00000"/>
                </a:solidFill>
                <a:effectLst>
                  <a:outerShdw blurRad="50000" dist="30000" dir="5400000" algn="tl" rotWithShape="0">
                    <a:srgbClr val="000000">
                      <a:alpha val="30000"/>
                    </a:srgbClr>
                  </a:outerShdw>
                </a:effectLst>
                <a:latin typeface="Arial" pitchFamily="34" charset="0"/>
                <a:ea typeface="+mj-ea"/>
                <a:cs typeface="+mj-cs"/>
              </a:rPr>
              <a:t>نورپردازي گالري‌ها </a:t>
            </a:r>
            <a:endParaRPr lang="en-US" sz="4000" b="1" dirty="0">
              <a:solidFill>
                <a:srgbClr val="C00000"/>
              </a:solidFill>
              <a:effectLst>
                <a:outerShdw blurRad="50000" dist="30000" dir="5400000" algn="tl" rotWithShape="0">
                  <a:srgbClr val="000000">
                    <a:alpha val="30000"/>
                  </a:srgbClr>
                </a:outerShdw>
              </a:effectLst>
              <a:latin typeface="Arial" pitchFamily="34" charset="0"/>
              <a:ea typeface="+mj-ea"/>
              <a:cs typeface="+mj-cs"/>
            </a:endParaRPr>
          </a:p>
          <a:p>
            <a:pPr indent="312992" defTabSz="990570">
              <a:defRPr/>
            </a:pPr>
            <a:endParaRPr lang="en-US" sz="1950" i="0" dirty="0">
              <a:latin typeface="Arial" pitchFamily="34" charset="0"/>
              <a:cs typeface="Arial" pitchFamily="34" charset="0"/>
            </a:endParaRPr>
          </a:p>
        </p:txBody>
      </p:sp>
      <p:sp>
        <p:nvSpPr>
          <p:cNvPr id="65543" name="Rectangle 3"/>
          <p:cNvSpPr>
            <a:spLocks noChangeArrowheads="1"/>
          </p:cNvSpPr>
          <p:nvPr/>
        </p:nvSpPr>
        <p:spPr bwMode="auto">
          <a:xfrm>
            <a:off x="973138" y="985058"/>
            <a:ext cx="8297862" cy="602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60" tIns="49530" rIns="99060" bIns="49530" anchor="ctr">
            <a:spAutoFit/>
          </a:bodyPr>
          <a:lstStyle>
            <a:lvl1pPr indent="312738" defTabSz="989013">
              <a:defRPr sz="2800" i="1">
                <a:solidFill>
                  <a:schemeClr val="tx1"/>
                </a:solidFill>
                <a:latin typeface="Arial Rounded MT Bold" panose="020F0704030504030204" pitchFamily="34" charset="0"/>
                <a:cs typeface="B Aseman" panose="00000400000000000000" pitchFamily="2" charset="-78"/>
              </a:defRPr>
            </a:lvl1pPr>
            <a:lvl2pPr marL="742950" indent="-285750" defTabSz="989013">
              <a:defRPr sz="2800" i="1">
                <a:solidFill>
                  <a:schemeClr val="tx1"/>
                </a:solidFill>
                <a:latin typeface="Arial Rounded MT Bold" panose="020F0704030504030204" pitchFamily="34" charset="0"/>
                <a:cs typeface="B Aseman" panose="00000400000000000000" pitchFamily="2" charset="-78"/>
              </a:defRPr>
            </a:lvl2pPr>
            <a:lvl3pPr marL="1143000" indent="-228600" defTabSz="989013">
              <a:defRPr sz="2800" i="1">
                <a:solidFill>
                  <a:schemeClr val="tx1"/>
                </a:solidFill>
                <a:latin typeface="Arial Rounded MT Bold" panose="020F0704030504030204" pitchFamily="34" charset="0"/>
                <a:cs typeface="B Aseman" panose="00000400000000000000" pitchFamily="2" charset="-78"/>
              </a:defRPr>
            </a:lvl3pPr>
            <a:lvl4pPr marL="1600200" indent="-228600" defTabSz="989013">
              <a:defRPr sz="2800" i="1">
                <a:solidFill>
                  <a:schemeClr val="tx1"/>
                </a:solidFill>
                <a:latin typeface="Arial Rounded MT Bold" panose="020F0704030504030204" pitchFamily="34" charset="0"/>
                <a:cs typeface="B Aseman" panose="00000400000000000000" pitchFamily="2" charset="-78"/>
              </a:defRPr>
            </a:lvl4pPr>
            <a:lvl5pPr marL="2057400" indent="-228600" defTabSz="989013">
              <a:defRPr sz="2800" i="1">
                <a:solidFill>
                  <a:schemeClr val="tx1"/>
                </a:solidFill>
                <a:latin typeface="Arial Rounded MT Bold" panose="020F0704030504030204" pitchFamily="34" charset="0"/>
                <a:cs typeface="B Aseman" panose="00000400000000000000" pitchFamily="2" charset="-78"/>
              </a:defRPr>
            </a:lvl5pPr>
            <a:lvl6pPr marL="2514600" indent="-228600" defTabSz="989013"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defTabSz="989013"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defTabSz="989013"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defTabSz="989013"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r" rtl="1" eaLnBrk="1" hangingPunct="1">
              <a:lnSpc>
                <a:spcPct val="150000"/>
              </a:lnSpc>
            </a:pPr>
            <a:r>
              <a:rPr lang="ar-SA" altLang="en-US" sz="2600" i="0" dirty="0">
                <a:solidFill>
                  <a:srgbClr val="002060"/>
                </a:solidFill>
                <a:ea typeface="Times New Roman" panose="02020603050405020304" pitchFamily="18" charset="0"/>
                <a:cs typeface="B Nazanin" panose="00000400000000000000" pitchFamily="2" charset="-78"/>
              </a:rPr>
              <a:t>الف</a:t>
            </a:r>
            <a:r>
              <a:rPr lang="fa-IR" altLang="en-US" sz="2600" i="0" dirty="0">
                <a:solidFill>
                  <a:srgbClr val="002060"/>
                </a:solidFill>
                <a:ea typeface="Times New Roman" panose="02020603050405020304" pitchFamily="18" charset="0"/>
                <a:cs typeface="B Nazanin" panose="00000400000000000000" pitchFamily="2" charset="-78"/>
              </a:rPr>
              <a:t>) </a:t>
            </a:r>
            <a:r>
              <a:rPr lang="ar-SA" altLang="en-US" sz="2600" i="0" dirty="0">
                <a:solidFill>
                  <a:srgbClr val="002060"/>
                </a:solidFill>
                <a:ea typeface="Times New Roman" panose="02020603050405020304" pitchFamily="18" charset="0"/>
                <a:cs typeface="B Nazanin" panose="00000400000000000000" pitchFamily="2" charset="-78"/>
              </a:rPr>
              <a:t>نورپردازي طبيعي</a:t>
            </a:r>
            <a:r>
              <a:rPr lang="fa-IR" altLang="en-US" sz="2600" i="0" dirty="0">
                <a:solidFill>
                  <a:srgbClr val="002060"/>
                </a:solidFill>
                <a:ea typeface="Times New Roman" panose="02020603050405020304" pitchFamily="18" charset="0"/>
                <a:cs typeface="B Nazanin" panose="00000400000000000000" pitchFamily="2" charset="-78"/>
              </a:rPr>
              <a:t> </a:t>
            </a:r>
            <a:r>
              <a:rPr lang="ar-SA" altLang="en-US" sz="2600" i="0" dirty="0">
                <a:solidFill>
                  <a:srgbClr val="002060"/>
                </a:solidFill>
                <a:ea typeface="Times New Roman" panose="02020603050405020304" pitchFamily="18" charset="0"/>
                <a:cs typeface="B Nazanin" panose="00000400000000000000" pitchFamily="2" charset="-78"/>
              </a:rPr>
              <a:t>نور روز</a:t>
            </a:r>
            <a:r>
              <a:rPr lang="en-US" altLang="en-US" sz="2600" i="0" dirty="0">
                <a:solidFill>
                  <a:srgbClr val="002060"/>
                </a:solidFill>
                <a:ea typeface="Times New Roman" panose="02020603050405020304" pitchFamily="18" charset="0"/>
                <a:cs typeface="B Nazanin" panose="00000400000000000000" pitchFamily="2" charset="-78"/>
              </a:rPr>
              <a:t>: </a:t>
            </a:r>
            <a:endParaRPr lang="fa-IR" altLang="en-US" sz="2600" i="0" dirty="0">
              <a:solidFill>
                <a:srgbClr val="002060"/>
              </a:solidFill>
              <a:ea typeface="Times New Roman" panose="02020603050405020304" pitchFamily="18" charset="0"/>
              <a:cs typeface="B Nazanin" panose="00000400000000000000" pitchFamily="2" charset="-78"/>
            </a:endParaRPr>
          </a:p>
          <a:p>
            <a:pPr algn="r" rtl="1" eaLnBrk="1" hangingPunct="1">
              <a:lnSpc>
                <a:spcPct val="150000"/>
              </a:lnSpc>
            </a:pPr>
            <a:r>
              <a:rPr lang="ar-SA" altLang="en-US" sz="2600" i="0" dirty="0">
                <a:solidFill>
                  <a:srgbClr val="002060"/>
                </a:solidFill>
                <a:ea typeface="Times New Roman" panose="02020603050405020304" pitchFamily="18" charset="0"/>
                <a:cs typeface="B Nazanin" panose="00000400000000000000" pitchFamily="2" charset="-78"/>
              </a:rPr>
              <a:t>به دلايل اقتصادي، فيزيولوژيكي و تنوع، اين نوع نورپردازي هنوز بهترين وسيله روشنايي است و اگر مسائل حفاظتي اشياء اجازه دهد ارجحيت، نور روز است</a:t>
            </a:r>
            <a:r>
              <a:rPr lang="fa-IR" altLang="en-US" sz="2600" i="0" dirty="0">
                <a:solidFill>
                  <a:srgbClr val="002060"/>
                </a:solidFill>
                <a:ea typeface="Times New Roman" panose="02020603050405020304" pitchFamily="18" charset="0"/>
                <a:cs typeface="B Nazanin" panose="00000400000000000000" pitchFamily="2" charset="-78"/>
              </a:rPr>
              <a:t>. </a:t>
            </a:r>
            <a:r>
              <a:rPr lang="ar-SA" altLang="en-US" sz="2600" i="0" dirty="0">
                <a:solidFill>
                  <a:srgbClr val="002060"/>
                </a:solidFill>
                <a:ea typeface="Times New Roman" panose="02020603050405020304" pitchFamily="18" charset="0"/>
                <a:cs typeface="B Nazanin" panose="00000400000000000000" pitchFamily="2" charset="-78"/>
              </a:rPr>
              <a:t>جهت نور ممكن است از بالا </a:t>
            </a:r>
            <a:r>
              <a:rPr lang="fa-IR" altLang="en-US" sz="2600" i="0" dirty="0">
                <a:solidFill>
                  <a:srgbClr val="002060"/>
                </a:solidFill>
                <a:ea typeface="Times New Roman" panose="02020603050405020304" pitchFamily="18" charset="0"/>
                <a:cs typeface="B Nazanin" panose="00000400000000000000" pitchFamily="2" charset="-78"/>
              </a:rPr>
              <a:t>(</a:t>
            </a:r>
            <a:r>
              <a:rPr lang="ar-SA" altLang="en-US" sz="2600" i="0" dirty="0">
                <a:solidFill>
                  <a:srgbClr val="002060"/>
                </a:solidFill>
                <a:ea typeface="Times New Roman" panose="02020603050405020304" pitchFamily="18" charset="0"/>
                <a:cs typeface="B Nazanin" panose="00000400000000000000" pitchFamily="2" charset="-78"/>
              </a:rPr>
              <a:t>عمودي</a:t>
            </a:r>
            <a:r>
              <a:rPr lang="fa-IR" altLang="en-US" sz="2600" i="0" dirty="0">
                <a:solidFill>
                  <a:srgbClr val="002060"/>
                </a:solidFill>
                <a:ea typeface="Times New Roman" panose="02020603050405020304" pitchFamily="18" charset="0"/>
                <a:cs typeface="B Nazanin" panose="00000400000000000000" pitchFamily="2" charset="-78"/>
              </a:rPr>
              <a:t>) </a:t>
            </a:r>
            <a:r>
              <a:rPr lang="ar-SA" altLang="en-US" sz="2600" i="0" dirty="0">
                <a:solidFill>
                  <a:srgbClr val="002060"/>
                </a:solidFill>
                <a:ea typeface="Times New Roman" panose="02020603050405020304" pitchFamily="18" charset="0"/>
                <a:cs typeface="B Nazanin" panose="00000400000000000000" pitchFamily="2" charset="-78"/>
              </a:rPr>
              <a:t>يا از پهلو </a:t>
            </a:r>
            <a:r>
              <a:rPr lang="fa-IR" altLang="en-US" sz="2600" i="0" dirty="0">
                <a:solidFill>
                  <a:srgbClr val="002060"/>
                </a:solidFill>
                <a:ea typeface="Times New Roman" panose="02020603050405020304" pitchFamily="18" charset="0"/>
                <a:cs typeface="B Nazanin" panose="00000400000000000000" pitchFamily="2" charset="-78"/>
              </a:rPr>
              <a:t>(</a:t>
            </a:r>
            <a:r>
              <a:rPr lang="ar-SA" altLang="en-US" sz="2600" i="0" dirty="0">
                <a:solidFill>
                  <a:srgbClr val="002060"/>
                </a:solidFill>
                <a:ea typeface="Times New Roman" panose="02020603050405020304" pitchFamily="18" charset="0"/>
                <a:cs typeface="B Nazanin" panose="00000400000000000000" pitchFamily="2" charset="-78"/>
              </a:rPr>
              <a:t>افقي</a:t>
            </a:r>
            <a:r>
              <a:rPr lang="fa-IR" altLang="en-US" sz="2600" i="0" dirty="0">
                <a:solidFill>
                  <a:srgbClr val="002060"/>
                </a:solidFill>
                <a:ea typeface="Times New Roman" panose="02020603050405020304" pitchFamily="18" charset="0"/>
                <a:cs typeface="B Nazanin" panose="00000400000000000000" pitchFamily="2" charset="-78"/>
              </a:rPr>
              <a:t>) </a:t>
            </a:r>
            <a:r>
              <a:rPr lang="ar-SA" altLang="en-US" sz="2600" i="0" dirty="0">
                <a:solidFill>
                  <a:srgbClr val="002060"/>
                </a:solidFill>
                <a:ea typeface="Times New Roman" panose="02020603050405020304" pitchFamily="18" charset="0"/>
                <a:cs typeface="B Nazanin" panose="00000400000000000000" pitchFamily="2" charset="-78"/>
              </a:rPr>
              <a:t>باشد</a:t>
            </a:r>
            <a:r>
              <a:rPr lang="fa-IR" altLang="en-US" sz="2600" i="0" dirty="0">
                <a:solidFill>
                  <a:srgbClr val="002060"/>
                </a:solidFill>
                <a:ea typeface="Times New Roman" panose="02020603050405020304" pitchFamily="18" charset="0"/>
                <a:cs typeface="B Nazanin" panose="00000400000000000000" pitchFamily="2" charset="-78"/>
              </a:rPr>
              <a:t>. </a:t>
            </a:r>
          </a:p>
          <a:p>
            <a:pPr algn="r" rtl="1" eaLnBrk="1" hangingPunct="1">
              <a:lnSpc>
                <a:spcPct val="150000"/>
              </a:lnSpc>
            </a:pPr>
            <a:r>
              <a:rPr lang="ar-SA" altLang="en-US" sz="2600" i="0" dirty="0">
                <a:solidFill>
                  <a:srgbClr val="002060"/>
                </a:solidFill>
                <a:ea typeface="Times New Roman" panose="02020603050405020304" pitchFamily="18" charset="0"/>
                <a:cs typeface="B Nazanin" panose="00000400000000000000" pitchFamily="2" charset="-78"/>
              </a:rPr>
              <a:t>ب</a:t>
            </a:r>
            <a:r>
              <a:rPr lang="fa-IR" altLang="en-US" sz="2600" i="0" dirty="0">
                <a:solidFill>
                  <a:srgbClr val="002060"/>
                </a:solidFill>
                <a:ea typeface="Times New Roman" panose="02020603050405020304" pitchFamily="18" charset="0"/>
                <a:cs typeface="B Nazanin" panose="00000400000000000000" pitchFamily="2" charset="-78"/>
              </a:rPr>
              <a:t>) </a:t>
            </a:r>
            <a:r>
              <a:rPr lang="ar-SA" altLang="en-US" sz="2600" i="0" dirty="0">
                <a:solidFill>
                  <a:srgbClr val="002060"/>
                </a:solidFill>
                <a:ea typeface="Times New Roman" panose="02020603050405020304" pitchFamily="18" charset="0"/>
                <a:cs typeface="B Nazanin" panose="00000400000000000000" pitchFamily="2" charset="-78"/>
              </a:rPr>
              <a:t>نورپردازي جانبي </a:t>
            </a:r>
            <a:r>
              <a:rPr lang="fa-IR" altLang="en-US" sz="2600" i="0" dirty="0">
                <a:solidFill>
                  <a:srgbClr val="002060"/>
                </a:solidFill>
                <a:ea typeface="Times New Roman" panose="02020603050405020304" pitchFamily="18" charset="0"/>
                <a:cs typeface="B Nazanin" panose="00000400000000000000" pitchFamily="2" charset="-78"/>
              </a:rPr>
              <a:t>:</a:t>
            </a:r>
          </a:p>
          <a:p>
            <a:pPr algn="r" rtl="1" eaLnBrk="1" hangingPunct="1">
              <a:lnSpc>
                <a:spcPct val="150000"/>
              </a:lnSpc>
            </a:pPr>
            <a:r>
              <a:rPr lang="ar-SA" altLang="en-US" sz="2600" i="0" dirty="0">
                <a:solidFill>
                  <a:srgbClr val="002060"/>
                </a:solidFill>
                <a:ea typeface="Times New Roman" panose="02020603050405020304" pitchFamily="18" charset="0"/>
                <a:cs typeface="B Nazanin" panose="00000400000000000000" pitchFamily="2" charset="-78"/>
              </a:rPr>
              <a:t> اينگونه نورپردازي از طريق پنجره‌ها و نورگيرهاي معمولي به اشكال و ابعاد مختلف و در مكانهاي مناسب در ديوارها انجام مي‌شود</a:t>
            </a:r>
            <a:r>
              <a:rPr lang="fa-IR" altLang="en-US" sz="2600" i="0" dirty="0">
                <a:solidFill>
                  <a:srgbClr val="002060"/>
                </a:solidFill>
                <a:ea typeface="Times New Roman" panose="02020603050405020304" pitchFamily="18" charset="0"/>
                <a:cs typeface="B Nazanin" panose="00000400000000000000" pitchFamily="2" charset="-78"/>
              </a:rPr>
              <a:t>. </a:t>
            </a:r>
            <a:r>
              <a:rPr lang="ar-SA" altLang="en-US" sz="2600" i="0" dirty="0" smtClean="0">
                <a:solidFill>
                  <a:srgbClr val="002060"/>
                </a:solidFill>
                <a:ea typeface="Times New Roman" panose="02020603050405020304" pitchFamily="18" charset="0"/>
                <a:cs typeface="B Nazanin" panose="00000400000000000000" pitchFamily="2" charset="-78"/>
              </a:rPr>
              <a:t>اينگونه </a:t>
            </a:r>
            <a:r>
              <a:rPr lang="ar-SA" altLang="en-US" sz="2600" i="0" dirty="0">
                <a:solidFill>
                  <a:srgbClr val="002060"/>
                </a:solidFill>
                <a:ea typeface="Times New Roman" panose="02020603050405020304" pitchFamily="18" charset="0"/>
                <a:cs typeface="B Nazanin" panose="00000400000000000000" pitchFamily="2" charset="-78"/>
              </a:rPr>
              <a:t>پنجره‌ها براي اشيايي كه روي ديگر ديوارها و در زاويه‌اي درست نسبت به منبع نور قرار دارند، نور مناسب و دلپذير به وجود مي‌آورند</a:t>
            </a:r>
            <a:r>
              <a:rPr lang="en-US" altLang="en-US" sz="2600" i="0" dirty="0">
                <a:solidFill>
                  <a:srgbClr val="002060"/>
                </a:solidFill>
                <a:ea typeface="Times New Roman" panose="02020603050405020304" pitchFamily="18" charset="0"/>
                <a:cs typeface="B Nazanin" panose="00000400000000000000" pitchFamily="2" charset="-78"/>
              </a:rPr>
              <a:t>.</a:t>
            </a:r>
          </a:p>
          <a:p>
            <a:pPr algn="r" rtl="1" eaLnBrk="1" hangingPunct="1">
              <a:lnSpc>
                <a:spcPct val="150000"/>
              </a:lnSpc>
            </a:pPr>
            <a:endParaRPr lang="en-US" altLang="en-US" sz="2600" i="0" dirty="0">
              <a:solidFill>
                <a:srgbClr val="002060"/>
              </a:solidFill>
              <a:ea typeface="Times New Roman" panose="02020603050405020304" pitchFamily="18" charset="0"/>
              <a:cs typeface="B Nazanin" panose="00000400000000000000" pitchFamily="2" charset="-78"/>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09850" y="94764"/>
            <a:ext cx="9205023" cy="231139"/>
          </a:xfrm>
          <a:prstGeom prst="rect">
            <a:avLst/>
          </a:prstGeom>
          <a:ln>
            <a:headEnd/>
            <a:tailEnd/>
          </a:ln>
        </p:spPr>
        <p:style>
          <a:lnRef idx="0">
            <a:schemeClr val="dk1"/>
          </a:lnRef>
          <a:fillRef idx="3">
            <a:schemeClr val="dk1"/>
          </a:fillRef>
          <a:effectRef idx="3">
            <a:schemeClr val="dk1"/>
          </a:effectRef>
          <a:fontRef idx="minor">
            <a:schemeClr val="lt1"/>
          </a:fontRef>
        </p:style>
        <p:txBody>
          <a:bodyPr lIns="138650" tIns="69327" rIns="138650" bIns="69327">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r" rtl="1">
              <a:defRPr/>
            </a:pPr>
            <a:r>
              <a:rPr lang="fa-IR"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rPr>
              <a:t>                </a:t>
            </a:r>
            <a:endParaRPr lang="en-US"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endParaRPr>
          </a:p>
        </p:txBody>
      </p:sp>
      <p:sp>
        <p:nvSpPr>
          <p:cNvPr id="5" name="Rectangle 4"/>
          <p:cNvSpPr/>
          <p:nvPr/>
        </p:nvSpPr>
        <p:spPr>
          <a:xfrm>
            <a:off x="9321800" y="-153988"/>
            <a:ext cx="360363" cy="691673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6" name="Rectangle 5"/>
          <p:cNvSpPr/>
          <p:nvPr/>
        </p:nvSpPr>
        <p:spPr>
          <a:xfrm>
            <a:off x="642938" y="542925"/>
            <a:ext cx="347662" cy="3119438"/>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7" name="Rectangle 6"/>
          <p:cNvSpPr/>
          <p:nvPr/>
        </p:nvSpPr>
        <p:spPr>
          <a:xfrm>
            <a:off x="163513" y="-130175"/>
            <a:ext cx="346075" cy="207962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11" name="Rectangle 10"/>
          <p:cNvSpPr/>
          <p:nvPr/>
        </p:nvSpPr>
        <p:spPr>
          <a:xfrm>
            <a:off x="990600" y="325438"/>
            <a:ext cx="8297863" cy="3794125"/>
          </a:xfrm>
          <a:prstGeom prst="rect">
            <a:avLst/>
          </a:prstGeom>
        </p:spPr>
        <p:txBody>
          <a:bodyPr>
            <a:spAutoFit/>
          </a:bodyPr>
          <a:lstStyle/>
          <a:p>
            <a:pPr algn="just" rtl="1" eaLnBrk="1" hangingPunct="1">
              <a:lnSpc>
                <a:spcPct val="150000"/>
              </a:lnSpc>
              <a:defRPr/>
            </a:pPr>
            <a:r>
              <a:rPr lang="ar-SA" sz="2600" i="0" dirty="0">
                <a:solidFill>
                  <a:srgbClr val="002060"/>
                </a:solidFill>
                <a:ea typeface="Times New Roman" pitchFamily="18" charset="0"/>
                <a:cs typeface="B Nazanin" pitchFamily="2" charset="-78"/>
              </a:rPr>
              <a:t>ج</a:t>
            </a:r>
            <a:r>
              <a:rPr lang="fa-IR" sz="2600" i="0" dirty="0">
                <a:solidFill>
                  <a:srgbClr val="002060"/>
                </a:solidFill>
                <a:ea typeface="Times New Roman" pitchFamily="18" charset="0"/>
                <a:cs typeface="B Nazanin" pitchFamily="2" charset="-78"/>
              </a:rPr>
              <a:t>) </a:t>
            </a:r>
            <a:r>
              <a:rPr lang="ar-SA" sz="2600" i="0" dirty="0">
                <a:solidFill>
                  <a:srgbClr val="002060"/>
                </a:solidFill>
                <a:ea typeface="Times New Roman" pitchFamily="18" charset="0"/>
                <a:cs typeface="B Nazanin" pitchFamily="2" charset="-78"/>
              </a:rPr>
              <a:t>نورپردازي مصنوعي</a:t>
            </a:r>
            <a:endParaRPr lang="en-US" sz="2600" i="0" dirty="0">
              <a:solidFill>
                <a:srgbClr val="002060"/>
              </a:solidFill>
              <a:ea typeface="Times New Roman" pitchFamily="18" charset="0"/>
              <a:cs typeface="B Nazanin" pitchFamily="2" charset="-78"/>
            </a:endParaRPr>
          </a:p>
          <a:p>
            <a:pPr algn="just" rtl="1" eaLnBrk="1" hangingPunct="1">
              <a:lnSpc>
                <a:spcPct val="150000"/>
              </a:lnSpc>
              <a:defRPr/>
            </a:pPr>
            <a:r>
              <a:rPr lang="ar-SA" sz="2600" i="0" dirty="0">
                <a:solidFill>
                  <a:srgbClr val="002060"/>
                </a:solidFill>
                <a:ea typeface="Times New Roman" pitchFamily="18" charset="0"/>
                <a:cs typeface="B Nazanin" pitchFamily="2" charset="-78"/>
              </a:rPr>
              <a:t>ملاحظات تكنيكي و مشكلات نگهداري مربوط به استفاده از نور مصنوعي از جمله عوامل</a:t>
            </a:r>
            <a:r>
              <a:rPr lang="fa-IR" sz="2600" i="0" dirty="0">
                <a:solidFill>
                  <a:srgbClr val="002060"/>
                </a:solidFill>
                <a:ea typeface="Times New Roman" pitchFamily="18" charset="0"/>
                <a:cs typeface="B Nazanin" pitchFamily="2" charset="-78"/>
              </a:rPr>
              <a:t> </a:t>
            </a:r>
            <a:r>
              <a:rPr lang="ar-SA" sz="2600" i="0" dirty="0">
                <a:solidFill>
                  <a:srgbClr val="002060"/>
                </a:solidFill>
                <a:ea typeface="Times New Roman" pitchFamily="18" charset="0"/>
                <a:cs typeface="B Nazanin" pitchFamily="2" charset="-78"/>
              </a:rPr>
              <a:t>موثر بر كاهش كاربرد نور مصنوعي در فضاهاي نمايشگاهي بوده است</a:t>
            </a:r>
            <a:r>
              <a:rPr lang="fa-IR" sz="2600" i="0" dirty="0">
                <a:solidFill>
                  <a:srgbClr val="002060"/>
                </a:solidFill>
                <a:ea typeface="Times New Roman" pitchFamily="18" charset="0"/>
                <a:cs typeface="B Nazanin" pitchFamily="2" charset="-78"/>
              </a:rPr>
              <a:t>. </a:t>
            </a:r>
            <a:r>
              <a:rPr lang="ar-SA" sz="2600" i="0" dirty="0">
                <a:solidFill>
                  <a:srgbClr val="002060"/>
                </a:solidFill>
                <a:ea typeface="Times New Roman" pitchFamily="18" charset="0"/>
                <a:cs typeface="B Nazanin" pitchFamily="2" charset="-78"/>
              </a:rPr>
              <a:t>نور مصنوعي از منابع نقطه‌اي يا خطي تأمين مي‌گردد و از اين رو چون سطوح تعديل كننده شدت آن با نور فضا قابل مقايسه نيست، لذا دستيابي به شرايط مشابه نور روز نيز تا ميزان محدودي امكان‌پذير است</a:t>
            </a:r>
            <a:r>
              <a:rPr lang="fa-IR" sz="3033" dirty="0"/>
              <a:t>.</a:t>
            </a:r>
            <a:endParaRPr lang="en-US" sz="3033" dirty="0"/>
          </a:p>
        </p:txBody>
      </p:sp>
      <p:pic>
        <p:nvPicPr>
          <p:cNvPr id="66567" name="Picture 2" descr="Description: C:\Users\mohamad\Desktop\untitled25.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4119563"/>
            <a:ext cx="5072062"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Users\mohamad\Desktop\0410a_lg.jpg"/>
          <p:cNvPicPr/>
          <p:nvPr/>
        </p:nvPicPr>
        <p:blipFill>
          <a:blip r:embed="rId3"/>
          <a:srcRect/>
          <a:stretch>
            <a:fillRect/>
          </a:stretch>
        </p:blipFill>
        <p:spPr bwMode="auto">
          <a:xfrm>
            <a:off x="-159568" y="3793706"/>
            <a:ext cx="3962194" cy="27483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Documents and Settings\Administrator\Desktop\New Folder\New Folder (5)\Collections (1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9906000"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2" descr="F:\Map\Museum\ahdaf museum\scan0001 (1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9950"/>
            <a:ext cx="9906000" cy="62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1"/>
          <p:cNvSpPr>
            <a:spLocks noChangeArrowheads="1"/>
          </p:cNvSpPr>
          <p:nvPr/>
        </p:nvSpPr>
        <p:spPr bwMode="auto">
          <a:xfrm>
            <a:off x="5745163" y="28575"/>
            <a:ext cx="3975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r" eaLnBrk="1" hangingPunct="1"/>
            <a:r>
              <a:rPr lang="ar-SA" altLang="en-US" sz="3200" b="1"/>
              <a:t>استاندارد مبلمان</a:t>
            </a:r>
            <a:r>
              <a:rPr lang="fa-IR" altLang="en-US" sz="3200" b="1"/>
              <a:t> گالری</a:t>
            </a:r>
            <a:endParaRPr lang="en-US" altLang="en-US" sz="3200"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Documents and Settings\Administrator\Desktop\New Folder\New Folder (5)\Collections (1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9906000"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2" descr="C:\Users\Fatahi\Desktop\دیاگرام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7400"/>
            <a:ext cx="9906000"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3"/>
          <p:cNvSpPr>
            <a:spLocks noChangeArrowheads="1"/>
          </p:cNvSpPr>
          <p:nvPr/>
        </p:nvSpPr>
        <p:spPr bwMode="auto">
          <a:xfrm>
            <a:off x="5600700" y="44450"/>
            <a:ext cx="4086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r" eaLnBrk="1" hangingPunct="1"/>
            <a:r>
              <a:rPr lang="ar-SA" altLang="en-US" sz="3600" b="1"/>
              <a:t>زاویه دید</a:t>
            </a:r>
            <a:r>
              <a:rPr lang="fa-IR" altLang="en-US" sz="3600" b="1"/>
              <a:t> در گالری</a:t>
            </a:r>
            <a:endParaRPr lang="en-US" altLang="en-US" sz="3600"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Documents and Settings\Administrator\Desktop\New Folder\New Folder (5)\Collections (1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9906000"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2" descr="C:\Users\Fatahi\Desktop\دیاگرام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0"/>
            <a:ext cx="9906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1"/>
          <p:cNvSpPr>
            <a:spLocks noChangeArrowheads="1"/>
          </p:cNvSpPr>
          <p:nvPr/>
        </p:nvSpPr>
        <p:spPr bwMode="auto">
          <a:xfrm>
            <a:off x="5961063" y="53975"/>
            <a:ext cx="3733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1" hangingPunct="1">
              <a:defRPr/>
            </a:pPr>
            <a:r>
              <a:rPr lang="ar-SA" sz="3033" b="1" dirty="0"/>
              <a:t>روش های نورگیری طبیعی</a:t>
            </a:r>
            <a:r>
              <a:rPr lang="fa-IR" sz="3033" b="1" dirty="0"/>
              <a:t> از بالا</a:t>
            </a:r>
            <a:endParaRPr lang="en-US" sz="3033"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0" name="Rectangle 4"/>
          <p:cNvSpPr>
            <a:spLocks noChangeArrowheads="1"/>
          </p:cNvSpPr>
          <p:nvPr/>
        </p:nvSpPr>
        <p:spPr bwMode="auto">
          <a:xfrm>
            <a:off x="1363663" y="3008313"/>
            <a:ext cx="81915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just" rtl="1" eaLnBrk="1" hangingPunct="1">
              <a:buFont typeface="Wingdings 2" panose="05020102010507070707" pitchFamily="18" charset="2"/>
              <a:buNone/>
              <a:defRPr/>
            </a:pPr>
            <a:r>
              <a:rPr lang="en-US" altLang="en-US" sz="4333" dirty="0" smtClean="0">
                <a:solidFill>
                  <a:srgbClr val="002060"/>
                </a:solidFill>
              </a:rPr>
              <a:t> </a:t>
            </a:r>
            <a:endParaRPr lang="en-US" altLang="en-US" sz="1733" b="1" i="0" dirty="0" smtClean="0">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3" name="Rectangle 2"/>
          <p:cNvSpPr/>
          <p:nvPr/>
        </p:nvSpPr>
        <p:spPr>
          <a:xfrm>
            <a:off x="3440832" y="163513"/>
            <a:ext cx="3644900" cy="708025"/>
          </a:xfrm>
          <a:prstGeom prst="rect">
            <a:avLst/>
          </a:prstGeom>
        </p:spPr>
        <p:txBody>
          <a:bodyPr>
            <a:spAutoFit/>
          </a:bodyPr>
          <a:lstStyle/>
          <a:p>
            <a:pPr algn="ctr" eaLnBrk="1" hangingPunct="1">
              <a:defRPr/>
            </a:pPr>
            <a:r>
              <a:rPr lang="fa-IR" sz="4000" b="1" dirty="0">
                <a:solidFill>
                  <a:srgbClr val="006B8D"/>
                </a:solidFill>
                <a:effectLst>
                  <a:outerShdw blurRad="50000" dist="30000" dir="5400000" algn="tl" rotWithShape="0">
                    <a:srgbClr val="000000">
                      <a:alpha val="30000"/>
                    </a:srgbClr>
                  </a:outerShdw>
                </a:effectLst>
                <a:latin typeface="Arial" pitchFamily="34" charset="0"/>
                <a:ea typeface="+mj-ea"/>
                <a:cs typeface="+mj-cs"/>
              </a:rPr>
              <a:t>مبانی نظری و فلسفی</a:t>
            </a:r>
            <a:endParaRPr lang="en-US" sz="4000" b="1" dirty="0">
              <a:solidFill>
                <a:srgbClr val="006B8D"/>
              </a:solidFill>
              <a:effectLst>
                <a:outerShdw blurRad="50000" dist="30000" dir="5400000" algn="tl" rotWithShape="0">
                  <a:srgbClr val="000000">
                    <a:alpha val="30000"/>
                  </a:srgbClr>
                </a:outerShdw>
              </a:effectLst>
              <a:latin typeface="Arial" pitchFamily="34" charset="0"/>
              <a:ea typeface="+mj-ea"/>
              <a:cs typeface="+mj-cs"/>
            </a:endParaRPr>
          </a:p>
        </p:txBody>
      </p:sp>
      <p:sp>
        <p:nvSpPr>
          <p:cNvPr id="2" name="Rectangle 3"/>
          <p:cNvSpPr>
            <a:spLocks noChangeArrowheads="1"/>
          </p:cNvSpPr>
          <p:nvPr/>
        </p:nvSpPr>
        <p:spPr bwMode="auto">
          <a:xfrm>
            <a:off x="1331748" y="1124744"/>
            <a:ext cx="8504238"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just" rtl="1" eaLnBrk="1" hangingPunct="1">
              <a:lnSpc>
                <a:spcPct val="150000"/>
              </a:lnSpc>
            </a:pPr>
            <a:r>
              <a:rPr lang="fa-IR" altLang="en-US" sz="2400" i="0" dirty="0">
                <a:solidFill>
                  <a:srgbClr val="002060"/>
                </a:solidFill>
                <a:ea typeface="Times New Roman" panose="02020603050405020304" pitchFamily="18" charset="0"/>
                <a:cs typeface="B Nazanin" panose="00000400000000000000" pitchFamily="2" charset="-78"/>
              </a:rPr>
              <a:t>معماري قبل از هرچيز عبارت است از فرايند نوعي آفرينش؛ يعني بيان طرح و ايده و فكري كه، معمار در ذهنش دارد.</a:t>
            </a:r>
            <a:r>
              <a:rPr lang="ar-SA" altLang="en-US" sz="2400" i="0" dirty="0">
                <a:solidFill>
                  <a:srgbClr val="002060"/>
                </a:solidFill>
                <a:ea typeface="Times New Roman" panose="02020603050405020304" pitchFamily="18" charset="0"/>
                <a:cs typeface="B Nazanin" panose="00000400000000000000" pitchFamily="2" charset="-78"/>
              </a:rPr>
              <a:t> بهترین معماری باید با نسبت‌ها و حجم‌های سازنده سروکار داشته باشد.</a:t>
            </a:r>
            <a:endParaRPr lang="fa-IR" altLang="en-US" sz="2400" i="0" dirty="0">
              <a:solidFill>
                <a:srgbClr val="002060"/>
              </a:solidFill>
              <a:ea typeface="Times New Roman" panose="02020603050405020304" pitchFamily="18" charset="0"/>
              <a:cs typeface="B Nazanin" panose="00000400000000000000" pitchFamily="2" charset="-78"/>
            </a:endParaRPr>
          </a:p>
          <a:p>
            <a:pPr algn="just" rtl="1" eaLnBrk="1" hangingPunct="1">
              <a:lnSpc>
                <a:spcPct val="150000"/>
              </a:lnSpc>
            </a:pPr>
            <a:r>
              <a:rPr lang="ar-SA" altLang="en-US" sz="2400" i="0" dirty="0">
                <a:solidFill>
                  <a:srgbClr val="002060"/>
                </a:solidFill>
                <a:ea typeface="Times New Roman" panose="02020603050405020304" pitchFamily="18" charset="0"/>
                <a:cs typeface="B Nazanin" panose="00000400000000000000" pitchFamily="2" charset="-78"/>
              </a:rPr>
              <a:t>معماری یک هنر بصری است، درحوزه‌ی بصری اجزای سازنده‌ای وجود دارد که مرتبط با آن چیزی است که ما حوزه‌ی عقلانی‌اش می‌خوانیم</a:t>
            </a:r>
            <a:r>
              <a:rPr lang="fa-IR" altLang="en-US" sz="2400" i="0" dirty="0">
                <a:solidFill>
                  <a:srgbClr val="002060"/>
                </a:solidFill>
                <a:ea typeface="Times New Roman" panose="02020603050405020304" pitchFamily="18" charset="0"/>
                <a:cs typeface="B Nazanin" panose="00000400000000000000" pitchFamily="2" charset="-78"/>
              </a:rPr>
              <a:t>.</a:t>
            </a:r>
            <a:r>
              <a:rPr lang="ar-SA" altLang="en-US" sz="2400" i="0" dirty="0">
                <a:solidFill>
                  <a:srgbClr val="002060"/>
                </a:solidFill>
                <a:ea typeface="Times New Roman" panose="02020603050405020304" pitchFamily="18" charset="0"/>
                <a:cs typeface="B Nazanin" panose="00000400000000000000" pitchFamily="2" charset="-78"/>
              </a:rPr>
              <a:t> </a:t>
            </a:r>
            <a:endParaRPr lang="fa-IR" altLang="en-US" sz="2400" i="0" dirty="0">
              <a:solidFill>
                <a:srgbClr val="002060"/>
              </a:solidFill>
              <a:ea typeface="Times New Roman" panose="02020603050405020304" pitchFamily="18" charset="0"/>
              <a:cs typeface="B Nazanin" panose="00000400000000000000" pitchFamily="2" charset="-78"/>
            </a:endParaRPr>
          </a:p>
          <a:p>
            <a:pPr algn="just" rtl="1" eaLnBrk="1" hangingPunct="1">
              <a:lnSpc>
                <a:spcPct val="150000"/>
              </a:lnSpc>
            </a:pPr>
            <a:r>
              <a:rPr lang="fa-IR" altLang="en-US" sz="2400" i="0" dirty="0">
                <a:solidFill>
                  <a:srgbClr val="002060"/>
                </a:solidFill>
                <a:ea typeface="Times New Roman" panose="02020603050405020304" pitchFamily="18" charset="0"/>
                <a:cs typeface="B Nazanin" panose="00000400000000000000" pitchFamily="2" charset="-78"/>
              </a:rPr>
              <a:t>مدرنیسم و ایجاد شکاف بین مبانی زیبایی شناسی سنتی و دگرگونی جوامع به عنوان یک روند، در هنر بسیار ملموس است.</a:t>
            </a:r>
          </a:p>
          <a:p>
            <a:pPr algn="just" rtl="1" eaLnBrk="1" hangingPunct="1">
              <a:lnSpc>
                <a:spcPct val="150000"/>
              </a:lnSpc>
            </a:pPr>
            <a:r>
              <a:rPr lang="fa-IR" altLang="en-US" sz="2400" i="0" dirty="0">
                <a:solidFill>
                  <a:srgbClr val="002060"/>
                </a:solidFill>
                <a:ea typeface="Times New Roman" panose="02020603050405020304" pitchFamily="18" charset="0"/>
                <a:cs typeface="B Nazanin" panose="00000400000000000000" pitchFamily="2" charset="-78"/>
              </a:rPr>
              <a:t>اندیشه های جدید که هر روز به طریقی تغییر جهت داده و راه جدیدی را در پیش         می گیرند.</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Effect transition="in" filter="fade">
                                      <p:cBhvr>
                                        <p:cTn id="7" dur="2000"/>
                                        <p:tgtEl>
                                          <p:spTgt spid="143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Documents and Settings\Administrator\Desktop\New Folder\New Folder (5)\Collections (1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53975"/>
            <a:ext cx="9906000"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1" descr="C:\Users\Fatahi\Desktop\دیاگرام.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4850"/>
            <a:ext cx="9906000" cy="643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1"/>
          <p:cNvSpPr>
            <a:spLocks noChangeArrowheads="1"/>
          </p:cNvSpPr>
          <p:nvPr/>
        </p:nvSpPr>
        <p:spPr bwMode="auto">
          <a:xfrm>
            <a:off x="5530850" y="44450"/>
            <a:ext cx="4176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r" eaLnBrk="1" hangingPunct="1"/>
            <a:r>
              <a:rPr lang="ar-SA" altLang="en-US" sz="3600" b="1"/>
              <a:t>دیاگرام و روابط فضا</a:t>
            </a:r>
            <a:r>
              <a:rPr lang="fa-IR" altLang="en-US" sz="3600" b="1"/>
              <a:t>یی</a:t>
            </a:r>
            <a:endParaRPr lang="en-US" altLang="en-US" sz="3600"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09850" y="94764"/>
            <a:ext cx="9205023" cy="231139"/>
          </a:xfrm>
          <a:prstGeom prst="rect">
            <a:avLst/>
          </a:prstGeom>
          <a:ln>
            <a:headEnd/>
            <a:tailEnd/>
          </a:ln>
        </p:spPr>
        <p:style>
          <a:lnRef idx="0">
            <a:schemeClr val="dk1"/>
          </a:lnRef>
          <a:fillRef idx="3">
            <a:schemeClr val="dk1"/>
          </a:fillRef>
          <a:effectRef idx="3">
            <a:schemeClr val="dk1"/>
          </a:effectRef>
          <a:fontRef idx="minor">
            <a:schemeClr val="lt1"/>
          </a:fontRef>
        </p:style>
        <p:txBody>
          <a:bodyPr lIns="138650" tIns="69327" rIns="138650" bIns="69327">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r" rtl="1">
              <a:defRPr/>
            </a:pPr>
            <a:r>
              <a:rPr lang="fa-IR"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rPr>
              <a:t>                </a:t>
            </a:r>
            <a:endParaRPr lang="en-US"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endParaRPr>
          </a:p>
        </p:txBody>
      </p:sp>
      <p:sp>
        <p:nvSpPr>
          <p:cNvPr id="5" name="Rectangle 4"/>
          <p:cNvSpPr/>
          <p:nvPr/>
        </p:nvSpPr>
        <p:spPr>
          <a:xfrm>
            <a:off x="9321800" y="-153988"/>
            <a:ext cx="360363" cy="691673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6" name="Rectangle 5"/>
          <p:cNvSpPr/>
          <p:nvPr/>
        </p:nvSpPr>
        <p:spPr>
          <a:xfrm>
            <a:off x="642938" y="542925"/>
            <a:ext cx="347662" cy="3119438"/>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7" name="Rectangle 6"/>
          <p:cNvSpPr/>
          <p:nvPr/>
        </p:nvSpPr>
        <p:spPr>
          <a:xfrm>
            <a:off x="163513" y="-130175"/>
            <a:ext cx="346075" cy="207962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12" name="Rectangle 11"/>
          <p:cNvSpPr/>
          <p:nvPr/>
        </p:nvSpPr>
        <p:spPr>
          <a:xfrm>
            <a:off x="1177639" y="183589"/>
            <a:ext cx="8499475" cy="1908175"/>
          </a:xfrm>
          <a:prstGeom prst="rect">
            <a:avLst/>
          </a:prstGeom>
        </p:spPr>
        <p:txBody>
          <a:bodyPr>
            <a:spAutoFit/>
          </a:bodyPr>
          <a:lstStyle/>
          <a:p>
            <a:pPr lvl="1" algn="just" rtl="1" eaLnBrk="1" hangingPunct="1">
              <a:defRPr/>
            </a:pPr>
            <a:r>
              <a:rPr lang="fa-IR" sz="4000" b="1" dirty="0">
                <a:solidFill>
                  <a:srgbClr val="C00000"/>
                </a:solidFill>
                <a:effectLst>
                  <a:outerShdw blurRad="50000" dist="30000" dir="5400000" algn="tl" rotWithShape="0">
                    <a:srgbClr val="000000">
                      <a:alpha val="30000"/>
                    </a:srgbClr>
                  </a:outerShdw>
                </a:effectLst>
                <a:latin typeface="Arial" pitchFamily="34" charset="0"/>
                <a:ea typeface="+mj-ea"/>
                <a:cs typeface="+mj-cs"/>
              </a:rPr>
              <a:t>آبدارخانه</a:t>
            </a:r>
          </a:p>
          <a:p>
            <a:pPr lvl="1" algn="just" rtl="1" eaLnBrk="1" hangingPunct="1">
              <a:lnSpc>
                <a:spcPct val="150000"/>
              </a:lnSpc>
              <a:defRPr/>
            </a:pPr>
            <a:r>
              <a:rPr lang="fa-IR" sz="2600" i="0" dirty="0">
                <a:solidFill>
                  <a:srgbClr val="002060"/>
                </a:solidFill>
                <a:ea typeface="Times New Roman" panose="02020603050405020304" pitchFamily="18" charset="0"/>
                <a:cs typeface="B Nazanin" panose="00000400000000000000" pitchFamily="2" charset="-78"/>
              </a:rPr>
              <a:t>فضای کوچکی متناسب با تعداد پرسنل جهت پذیرایی از کارکنان پیش بینی شده و حداقل فضای آن 5 متر مربع در نظر گرفته شود.</a:t>
            </a:r>
          </a:p>
        </p:txBody>
      </p:sp>
      <p:sp>
        <p:nvSpPr>
          <p:cNvPr id="58377" name="Rectangle 13"/>
          <p:cNvSpPr>
            <a:spLocks noChangeArrowheads="1"/>
          </p:cNvSpPr>
          <p:nvPr/>
        </p:nvSpPr>
        <p:spPr bwMode="auto">
          <a:xfrm>
            <a:off x="990600" y="1509475"/>
            <a:ext cx="8298490" cy="52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marL="457200" lvl="1" indent="0" algn="just" rtl="1" eaLnBrk="1" hangingPunct="1">
              <a:lnSpc>
                <a:spcPct val="150000"/>
              </a:lnSpc>
              <a:defRPr/>
            </a:pPr>
            <a:r>
              <a:rPr lang="fa-IR" sz="4000" b="1" dirty="0">
                <a:solidFill>
                  <a:srgbClr val="C00000"/>
                </a:solidFill>
                <a:effectLst>
                  <a:outerShdw blurRad="50000" dist="30000" dir="5400000" algn="tl" rotWithShape="0">
                    <a:srgbClr val="000000">
                      <a:alpha val="30000"/>
                    </a:srgbClr>
                  </a:outerShdw>
                </a:effectLst>
                <a:latin typeface="Arial" pitchFamily="34" charset="0"/>
                <a:ea typeface="+mj-ea"/>
                <a:cs typeface="+mj-cs"/>
              </a:rPr>
              <a:t>انبار</a:t>
            </a:r>
          </a:p>
          <a:p>
            <a:pPr algn="just" rtl="1" eaLnBrk="1" hangingPunct="1">
              <a:lnSpc>
                <a:spcPct val="150000"/>
              </a:lnSpc>
              <a:defRPr/>
            </a:pPr>
            <a:r>
              <a:rPr lang="ar-SA" altLang="en-US" sz="2600" i="0" dirty="0">
                <a:solidFill>
                  <a:srgbClr val="002060"/>
                </a:solidFill>
                <a:ea typeface="Times New Roman" pitchFamily="18" charset="0"/>
                <a:cs typeface="B Nazanin" pitchFamily="2" charset="-78"/>
              </a:rPr>
              <a:t>وجود انبار در بسياري از فضاهاي مطلوب و يا حتي ضروري است. انبارها بايستي بر اساس ابعاد </a:t>
            </a:r>
            <a:r>
              <a:rPr lang="fa-IR" altLang="en-US" sz="2600" i="0" dirty="0">
                <a:solidFill>
                  <a:srgbClr val="002060"/>
                </a:solidFill>
                <a:ea typeface="Times New Roman" pitchFamily="18" charset="0"/>
                <a:cs typeface="B Nazanin" pitchFamily="2" charset="-78"/>
              </a:rPr>
              <a:t>و </a:t>
            </a:r>
            <a:r>
              <a:rPr lang="ar-SA" altLang="en-US" sz="2600" i="0" dirty="0">
                <a:solidFill>
                  <a:srgbClr val="002060"/>
                </a:solidFill>
                <a:ea typeface="Times New Roman" pitchFamily="18" charset="0"/>
                <a:cs typeface="B Nazanin" pitchFamily="2" charset="-78"/>
              </a:rPr>
              <a:t>نوع عملكرد فضا </a:t>
            </a:r>
            <a:r>
              <a:rPr lang="fa-IR" altLang="en-US" sz="2600" i="0" dirty="0">
                <a:solidFill>
                  <a:srgbClr val="002060"/>
                </a:solidFill>
                <a:ea typeface="Times New Roman" pitchFamily="18" charset="0"/>
                <a:cs typeface="B Nazanin" pitchFamily="2" charset="-78"/>
              </a:rPr>
              <a:t> </a:t>
            </a:r>
            <a:r>
              <a:rPr lang="ar-SA" altLang="en-US" sz="2600" i="0" dirty="0">
                <a:solidFill>
                  <a:srgbClr val="002060"/>
                </a:solidFill>
                <a:ea typeface="Times New Roman" pitchFamily="18" charset="0"/>
                <a:cs typeface="B Nazanin" pitchFamily="2" charset="-78"/>
              </a:rPr>
              <a:t>طراحي گردد.</a:t>
            </a:r>
            <a:r>
              <a:rPr lang="fa-IR" sz="2600" i="0" dirty="0">
                <a:solidFill>
                  <a:srgbClr val="002060"/>
                </a:solidFill>
                <a:ea typeface="Times New Roman" pitchFamily="18" charset="0"/>
                <a:cs typeface="B Nazanin" pitchFamily="2" charset="-78"/>
              </a:rPr>
              <a:t> انبارجهت لوازم و تجهیزات پیش بینی شده است. </a:t>
            </a:r>
            <a:r>
              <a:rPr lang="fa-IR" sz="2600" i="0" dirty="0" smtClean="0">
                <a:solidFill>
                  <a:srgbClr val="002060"/>
                </a:solidFill>
                <a:ea typeface="Times New Roman" pitchFamily="18" charset="0"/>
                <a:cs typeface="B Nazanin" pitchFamily="2" charset="-78"/>
              </a:rPr>
              <a:t>در </a:t>
            </a:r>
            <a:r>
              <a:rPr lang="ar-SA" altLang="en-US" sz="2600" i="0" dirty="0" smtClean="0">
                <a:solidFill>
                  <a:srgbClr val="002060"/>
                </a:solidFill>
                <a:ea typeface="Times New Roman" pitchFamily="18" charset="0"/>
                <a:cs typeface="B Nazanin" pitchFamily="2" charset="-78"/>
              </a:rPr>
              <a:t>بسياري </a:t>
            </a:r>
            <a:r>
              <a:rPr lang="ar-SA" altLang="en-US" sz="2600" i="0" dirty="0">
                <a:solidFill>
                  <a:srgbClr val="002060"/>
                </a:solidFill>
                <a:ea typeface="Times New Roman" pitchFamily="18" charset="0"/>
                <a:cs typeface="B Nazanin" pitchFamily="2" charset="-78"/>
              </a:rPr>
              <a:t>از انبارها، قفسه بندي جهت چيدن وسائل لازم است</a:t>
            </a:r>
            <a:r>
              <a:rPr lang="ar-SA" altLang="en-US" sz="2600" i="0" dirty="0" smtClean="0">
                <a:solidFill>
                  <a:srgbClr val="002060"/>
                </a:solidFill>
                <a:ea typeface="Times New Roman" pitchFamily="18" charset="0"/>
                <a:cs typeface="B Nazanin" pitchFamily="2" charset="-78"/>
              </a:rPr>
              <a:t>.</a:t>
            </a:r>
            <a:r>
              <a:rPr lang="fa-IR" altLang="en-US" sz="2600" i="0" dirty="0" smtClean="0">
                <a:solidFill>
                  <a:srgbClr val="002060"/>
                </a:solidFill>
                <a:ea typeface="Times New Roman" pitchFamily="18" charset="0"/>
                <a:cs typeface="B Nazanin" pitchFamily="2" charset="-78"/>
              </a:rPr>
              <a:t> </a:t>
            </a:r>
            <a:r>
              <a:rPr lang="fa-IR" sz="2600" i="0" dirty="0" smtClean="0">
                <a:solidFill>
                  <a:srgbClr val="002060"/>
                </a:solidFill>
                <a:ea typeface="Times New Roman" pitchFamily="18" charset="0"/>
                <a:cs typeface="B Nazanin" pitchFamily="2" charset="-78"/>
              </a:rPr>
              <a:t>مساحت </a:t>
            </a:r>
            <a:r>
              <a:rPr lang="fa-IR" sz="2600" i="0" dirty="0">
                <a:solidFill>
                  <a:srgbClr val="002060"/>
                </a:solidFill>
                <a:ea typeface="Times New Roman" pitchFamily="18" charset="0"/>
                <a:cs typeface="B Nazanin" pitchFamily="2" charset="-78"/>
              </a:rPr>
              <a:t>آن با توجه به ظرفیت هر کلاس در حدود 4/3 متر مربع در نظر گرفته </a:t>
            </a:r>
            <a:r>
              <a:rPr lang="fa-IR" sz="2600" i="0" dirty="0" smtClean="0">
                <a:solidFill>
                  <a:srgbClr val="002060"/>
                </a:solidFill>
                <a:ea typeface="Times New Roman" pitchFamily="18" charset="0"/>
                <a:cs typeface="B Nazanin" pitchFamily="2" charset="-78"/>
              </a:rPr>
              <a:t>   می </a:t>
            </a:r>
            <a:r>
              <a:rPr lang="fa-IR" sz="2600" i="0" dirty="0">
                <a:solidFill>
                  <a:srgbClr val="002060"/>
                </a:solidFill>
                <a:ea typeface="Times New Roman" pitchFamily="18" charset="0"/>
                <a:cs typeface="B Nazanin" pitchFamily="2" charset="-78"/>
              </a:rPr>
              <a:t>شود. </a:t>
            </a:r>
            <a:r>
              <a:rPr lang="ar-SA" altLang="en-US" sz="2600" i="0" dirty="0">
                <a:solidFill>
                  <a:srgbClr val="002060"/>
                </a:solidFill>
                <a:ea typeface="Times New Roman" pitchFamily="18" charset="0"/>
                <a:cs typeface="B Nazanin" pitchFamily="2" charset="-78"/>
              </a:rPr>
              <a:t>بهتر است كه تمام انبارها دسترسي مستقيم به راهروها نيز داشته باشند.</a:t>
            </a:r>
            <a:r>
              <a:rPr lang="fa-IR" altLang="en-US" sz="2600" i="0" dirty="0">
                <a:solidFill>
                  <a:srgbClr val="002060"/>
                </a:solidFill>
                <a:ea typeface="Times New Roman" pitchFamily="18" charset="0"/>
                <a:cs typeface="B Nazanin" pitchFamily="2" charset="-78"/>
              </a:rPr>
              <a:t> </a:t>
            </a:r>
            <a:r>
              <a:rPr lang="ar-SA" altLang="en-US" sz="2600" i="0" dirty="0">
                <a:solidFill>
                  <a:srgbClr val="002060"/>
                </a:solidFill>
                <a:ea typeface="Times New Roman" pitchFamily="18" charset="0"/>
                <a:cs typeface="B Nazanin" pitchFamily="2" charset="-78"/>
              </a:rPr>
              <a:t>بهتر است مركز كنترل برق و آب در قسمتي از انبار كه براحتي قابل دسترسي است، قرار گيرد</a:t>
            </a:r>
            <a:r>
              <a:rPr lang="fa-IR" altLang="en-US" sz="2600" i="0" dirty="0">
                <a:solidFill>
                  <a:srgbClr val="002060"/>
                </a:solidFill>
                <a:ea typeface="Times New Roman" pitchFamily="18" charset="0"/>
                <a:cs typeface="B Nazanin" pitchFamily="2" charset="-78"/>
              </a:rPr>
              <a:t>.</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09850" y="94764"/>
            <a:ext cx="9205023" cy="231139"/>
          </a:xfrm>
          <a:prstGeom prst="rect">
            <a:avLst/>
          </a:prstGeom>
          <a:ln>
            <a:headEnd/>
            <a:tailEnd/>
          </a:ln>
        </p:spPr>
        <p:style>
          <a:lnRef idx="0">
            <a:schemeClr val="dk1"/>
          </a:lnRef>
          <a:fillRef idx="3">
            <a:schemeClr val="dk1"/>
          </a:fillRef>
          <a:effectRef idx="3">
            <a:schemeClr val="dk1"/>
          </a:effectRef>
          <a:fontRef idx="minor">
            <a:schemeClr val="lt1"/>
          </a:fontRef>
        </p:style>
        <p:txBody>
          <a:bodyPr lIns="138650" tIns="69327" rIns="138650" bIns="69327">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r" rtl="1">
              <a:defRPr/>
            </a:pPr>
            <a:r>
              <a:rPr lang="fa-IR"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rPr>
              <a:t>                </a:t>
            </a:r>
            <a:endParaRPr lang="en-US"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endParaRPr>
          </a:p>
        </p:txBody>
      </p:sp>
      <p:sp>
        <p:nvSpPr>
          <p:cNvPr id="5" name="Rectangle 4"/>
          <p:cNvSpPr/>
          <p:nvPr/>
        </p:nvSpPr>
        <p:spPr>
          <a:xfrm>
            <a:off x="9321800" y="-153988"/>
            <a:ext cx="360363" cy="691673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6" name="Rectangle 5"/>
          <p:cNvSpPr/>
          <p:nvPr/>
        </p:nvSpPr>
        <p:spPr>
          <a:xfrm>
            <a:off x="642938" y="542925"/>
            <a:ext cx="347662" cy="3119438"/>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7" name="Rectangle 6"/>
          <p:cNvSpPr/>
          <p:nvPr/>
        </p:nvSpPr>
        <p:spPr>
          <a:xfrm>
            <a:off x="163513" y="-130175"/>
            <a:ext cx="346075" cy="207962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pic>
        <p:nvPicPr>
          <p:cNvPr id="11" name="Picture 10" descr="1.bmp"/>
          <p:cNvPicPr>
            <a:picLocks noChangeAspect="1"/>
          </p:cNvPicPr>
          <p:nvPr/>
        </p:nvPicPr>
        <p:blipFill>
          <a:blip r:embed="rId2"/>
          <a:srcRect l="32685" t="32222" r="28508" b="48851"/>
          <a:stretch>
            <a:fillRect/>
          </a:stretch>
        </p:blipFill>
        <p:spPr>
          <a:xfrm>
            <a:off x="-215975" y="3784348"/>
            <a:ext cx="3581450" cy="1403350"/>
          </a:xfrm>
          <a:prstGeom prst="rect">
            <a:avLst/>
          </a:prstGeom>
          <a:effectLst>
            <a:softEdge rad="63500"/>
          </a:effectLst>
        </p:spPr>
      </p:pic>
      <p:sp>
        <p:nvSpPr>
          <p:cNvPr id="12" name="Rectangle 11"/>
          <p:cNvSpPr/>
          <p:nvPr/>
        </p:nvSpPr>
        <p:spPr>
          <a:xfrm>
            <a:off x="990600" y="166735"/>
            <a:ext cx="8374013" cy="4247317"/>
          </a:xfrm>
          <a:prstGeom prst="rect">
            <a:avLst/>
          </a:prstGeom>
        </p:spPr>
        <p:txBody>
          <a:bodyPr wrap="square">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just" rtl="1" eaLnBrk="1" hangingPunct="1">
              <a:defRPr/>
            </a:pPr>
            <a:r>
              <a:rPr lang="ar-SA" altLang="en-US" sz="3600" b="1" dirty="0" smtClean="0">
                <a:solidFill>
                  <a:srgbClr val="C00000"/>
                </a:solidFill>
                <a:effectLst>
                  <a:outerShdw blurRad="50000" dist="30000" dir="5400000" algn="tl" rotWithShape="0">
                    <a:srgbClr val="000000">
                      <a:alpha val="30000"/>
                    </a:srgbClr>
                  </a:outerShdw>
                </a:effectLst>
                <a:latin typeface="Arial" pitchFamily="34" charset="0"/>
                <a:ea typeface="+mj-ea"/>
                <a:cs typeface="+mj-cs"/>
              </a:rPr>
              <a:t>فضاهاي </a:t>
            </a:r>
            <a:r>
              <a:rPr lang="ar-SA" altLang="en-US" sz="3600" b="1" dirty="0">
                <a:solidFill>
                  <a:srgbClr val="C00000"/>
                </a:solidFill>
                <a:effectLst>
                  <a:outerShdw blurRad="50000" dist="30000" dir="5400000" algn="tl" rotWithShape="0">
                    <a:srgbClr val="000000">
                      <a:alpha val="30000"/>
                    </a:srgbClr>
                  </a:outerShdw>
                </a:effectLst>
                <a:latin typeface="Arial" pitchFamily="34" charset="0"/>
                <a:ea typeface="+mj-ea"/>
                <a:cs typeface="+mj-cs"/>
              </a:rPr>
              <a:t>بهداشتي</a:t>
            </a:r>
            <a:endParaRPr lang="en-US" altLang="en-US" sz="3600" b="1" dirty="0">
              <a:solidFill>
                <a:srgbClr val="C00000"/>
              </a:solidFill>
              <a:effectLst>
                <a:outerShdw blurRad="50000" dist="30000" dir="5400000" algn="tl" rotWithShape="0">
                  <a:srgbClr val="000000">
                    <a:alpha val="30000"/>
                  </a:srgbClr>
                </a:outerShdw>
              </a:effectLst>
              <a:latin typeface="Arial" pitchFamily="34" charset="0"/>
              <a:ea typeface="+mj-ea"/>
              <a:cs typeface="+mj-cs"/>
            </a:endParaRPr>
          </a:p>
          <a:p>
            <a:pPr algn="just" rtl="1" eaLnBrk="1" hangingPunct="1">
              <a:lnSpc>
                <a:spcPct val="150000"/>
              </a:lnSpc>
              <a:defRPr/>
            </a:pPr>
            <a:r>
              <a:rPr lang="ar-SA" altLang="en-US" sz="2600" i="0" dirty="0">
                <a:solidFill>
                  <a:srgbClr val="002060"/>
                </a:solidFill>
                <a:ea typeface="Times New Roman" pitchFamily="18" charset="0"/>
                <a:cs typeface="B Nazanin" pitchFamily="2" charset="-78"/>
              </a:rPr>
              <a:t>وجود حداقل يك </a:t>
            </a:r>
            <a:r>
              <a:rPr lang="fa-IR" altLang="en-US" sz="2600" i="0" dirty="0" smtClean="0">
                <a:solidFill>
                  <a:srgbClr val="002060"/>
                </a:solidFill>
                <a:ea typeface="Times New Roman" pitchFamily="18" charset="0"/>
                <a:cs typeface="B Nazanin" pitchFamily="2" charset="-78"/>
              </a:rPr>
              <a:t>سرویس بهداشتی </a:t>
            </a:r>
            <a:r>
              <a:rPr lang="ar-SA" altLang="en-US" sz="2600" i="0" dirty="0" smtClean="0">
                <a:solidFill>
                  <a:srgbClr val="002060"/>
                </a:solidFill>
                <a:ea typeface="Times New Roman" pitchFamily="18" charset="0"/>
                <a:cs typeface="B Nazanin" pitchFamily="2" charset="-78"/>
              </a:rPr>
              <a:t>فرنگي </a:t>
            </a:r>
            <a:r>
              <a:rPr lang="ar-SA" altLang="en-US" sz="2600" i="0" dirty="0">
                <a:solidFill>
                  <a:srgbClr val="002060"/>
                </a:solidFill>
                <a:ea typeface="Times New Roman" pitchFamily="18" charset="0"/>
                <a:cs typeface="B Nazanin" pitchFamily="2" charset="-78"/>
              </a:rPr>
              <a:t>براي كودكان معلول جسمي </a:t>
            </a:r>
            <a:r>
              <a:rPr lang="en-US" altLang="en-US" sz="2600" i="0" dirty="0">
                <a:solidFill>
                  <a:srgbClr val="002060"/>
                </a:solidFill>
                <a:ea typeface="Times New Roman" pitchFamily="18" charset="0"/>
                <a:cs typeface="B Nazanin" pitchFamily="2" charset="-78"/>
              </a:rPr>
              <a:t>–</a:t>
            </a:r>
            <a:r>
              <a:rPr lang="ar-SA" altLang="en-US" sz="2600" i="0" dirty="0">
                <a:solidFill>
                  <a:srgbClr val="002060"/>
                </a:solidFill>
                <a:ea typeface="Times New Roman" pitchFamily="18" charset="0"/>
                <a:cs typeface="B Nazanin" pitchFamily="2" charset="-78"/>
              </a:rPr>
              <a:t>حركتي، درهر محيط آموزشي الزامي است</a:t>
            </a:r>
            <a:r>
              <a:rPr lang="en-US" altLang="en-US" sz="2600" i="0" dirty="0">
                <a:solidFill>
                  <a:srgbClr val="002060"/>
                </a:solidFill>
                <a:ea typeface="Times New Roman" pitchFamily="18" charset="0"/>
                <a:cs typeface="B Nazanin" pitchFamily="2" charset="-78"/>
              </a:rPr>
              <a:t> </a:t>
            </a:r>
            <a:r>
              <a:rPr lang="en-US" altLang="en-US" sz="2600" i="0" dirty="0" smtClean="0">
                <a:solidFill>
                  <a:srgbClr val="002060"/>
                </a:solidFill>
                <a:ea typeface="Times New Roman" pitchFamily="18" charset="0"/>
                <a:cs typeface="B Nazanin" pitchFamily="2" charset="-78"/>
              </a:rPr>
              <a:t> </a:t>
            </a:r>
            <a:r>
              <a:rPr lang="ar-SA" altLang="en-US" sz="2600" i="0" dirty="0">
                <a:solidFill>
                  <a:srgbClr val="002060"/>
                </a:solidFill>
                <a:ea typeface="Times New Roman" pitchFamily="18" charset="0"/>
                <a:cs typeface="B Nazanin" pitchFamily="2" charset="-78"/>
              </a:rPr>
              <a:t>حداقل ابعاد فضاي سرويس بهداشتي بايد </a:t>
            </a:r>
            <a:r>
              <a:rPr lang="fa-IR" altLang="en-US" sz="2600" i="0" dirty="0">
                <a:solidFill>
                  <a:srgbClr val="002060"/>
                </a:solidFill>
                <a:ea typeface="Times New Roman" pitchFamily="18" charset="0"/>
                <a:cs typeface="B Nazanin" pitchFamily="2" charset="-78"/>
              </a:rPr>
              <a:t> </a:t>
            </a:r>
            <a:r>
              <a:rPr lang="ar-SA" altLang="en-US" sz="2600" i="0" dirty="0">
                <a:solidFill>
                  <a:srgbClr val="002060"/>
                </a:solidFill>
                <a:ea typeface="Times New Roman" pitchFamily="18" charset="0"/>
                <a:cs typeface="B Nazanin" pitchFamily="2" charset="-78"/>
              </a:rPr>
              <a:t>١٧٠</a:t>
            </a:r>
            <a:r>
              <a:rPr lang="fa-IR" altLang="en-US" sz="2600" i="0" dirty="0">
                <a:solidFill>
                  <a:srgbClr val="002060"/>
                </a:solidFill>
                <a:ea typeface="Times New Roman" pitchFamily="18" charset="0"/>
                <a:cs typeface="B Nazanin" pitchFamily="2" charset="-78"/>
              </a:rPr>
              <a:t>*</a:t>
            </a:r>
            <a:r>
              <a:rPr lang="ar-SA" altLang="en-US" sz="2600" i="0" dirty="0">
                <a:solidFill>
                  <a:srgbClr val="002060"/>
                </a:solidFill>
                <a:ea typeface="Times New Roman" pitchFamily="18" charset="0"/>
                <a:cs typeface="B Nazanin" pitchFamily="2" charset="-78"/>
              </a:rPr>
              <a:t> ١٥٠ سانتيمتر باشد تا گردش صندلي چرخدار در آن امكانپذير باشد</a:t>
            </a:r>
            <a:r>
              <a:rPr lang="fa-IR" altLang="en-US" sz="2600" i="0" dirty="0">
                <a:solidFill>
                  <a:srgbClr val="002060"/>
                </a:solidFill>
                <a:ea typeface="Times New Roman" pitchFamily="18" charset="0"/>
                <a:cs typeface="B Nazanin" pitchFamily="2" charset="-78"/>
              </a:rPr>
              <a:t>.</a:t>
            </a:r>
            <a:endParaRPr lang="en-US" altLang="en-US" sz="2600" i="0" dirty="0">
              <a:solidFill>
                <a:srgbClr val="002060"/>
              </a:solidFill>
              <a:ea typeface="Times New Roman" pitchFamily="18" charset="0"/>
              <a:cs typeface="B Nazanin" pitchFamily="2" charset="-78"/>
            </a:endParaRPr>
          </a:p>
          <a:p>
            <a:pPr algn="just" rtl="1" eaLnBrk="1" hangingPunct="1">
              <a:lnSpc>
                <a:spcPct val="150000"/>
              </a:lnSpc>
              <a:defRPr/>
            </a:pPr>
            <a:r>
              <a:rPr lang="ar-SA" altLang="en-US" sz="2600" i="0" dirty="0">
                <a:solidFill>
                  <a:srgbClr val="002060"/>
                </a:solidFill>
                <a:ea typeface="Times New Roman" pitchFamily="18" charset="0"/>
                <a:cs typeface="B Nazanin" pitchFamily="2" charset="-78"/>
              </a:rPr>
              <a:t>در</a:t>
            </a:r>
            <a:r>
              <a:rPr lang="fa-IR" altLang="en-US" sz="2600" i="0" dirty="0">
                <a:solidFill>
                  <a:srgbClr val="002060"/>
                </a:solidFill>
                <a:ea typeface="Times New Roman" pitchFamily="18" charset="0"/>
                <a:cs typeface="B Nazanin" pitchFamily="2" charset="-78"/>
              </a:rPr>
              <a:t>ب</a:t>
            </a:r>
            <a:r>
              <a:rPr lang="ar-SA" altLang="en-US" sz="2600" i="0" dirty="0">
                <a:solidFill>
                  <a:srgbClr val="002060"/>
                </a:solidFill>
                <a:ea typeface="Times New Roman" pitchFamily="18" charset="0"/>
                <a:cs typeface="B Nazanin" pitchFamily="2" charset="-78"/>
              </a:rPr>
              <a:t> سرويس بهداشتي بايد به بيرون بازشود تا گشودن آن در مواقع</a:t>
            </a:r>
            <a:r>
              <a:rPr lang="en-US" altLang="en-US" sz="2600" i="0" dirty="0">
                <a:solidFill>
                  <a:srgbClr val="002060"/>
                </a:solidFill>
                <a:ea typeface="Times New Roman" pitchFamily="18" charset="0"/>
                <a:cs typeface="B Nazanin" pitchFamily="2" charset="-78"/>
              </a:rPr>
              <a:t> </a:t>
            </a:r>
            <a:r>
              <a:rPr lang="ar-SA" altLang="en-US" sz="2600" i="0" dirty="0">
                <a:solidFill>
                  <a:srgbClr val="002060"/>
                </a:solidFill>
                <a:ea typeface="Times New Roman" pitchFamily="18" charset="0"/>
                <a:cs typeface="B Nazanin" pitchFamily="2" charset="-78"/>
              </a:rPr>
              <a:t>اضطراري از بيرون امكانپذير باشد</a:t>
            </a:r>
            <a:r>
              <a:rPr lang="en-US" altLang="en-US" sz="2600" i="0" dirty="0">
                <a:solidFill>
                  <a:srgbClr val="002060"/>
                </a:solidFill>
                <a:ea typeface="Times New Roman" pitchFamily="18" charset="0"/>
                <a:cs typeface="B Nazanin" pitchFamily="2" charset="-78"/>
              </a:rPr>
              <a:t> </a:t>
            </a:r>
            <a:r>
              <a:rPr lang="fa-IR" altLang="en-US" sz="2600" i="0" dirty="0" smtClean="0">
                <a:solidFill>
                  <a:srgbClr val="002060"/>
                </a:solidFill>
                <a:ea typeface="Times New Roman" pitchFamily="18" charset="0"/>
                <a:cs typeface="B Nazanin" pitchFamily="2" charset="-78"/>
              </a:rPr>
              <a:t>.</a:t>
            </a:r>
            <a:r>
              <a:rPr lang="ar-SA" altLang="en-US" sz="2600" i="0" dirty="0" smtClean="0">
                <a:solidFill>
                  <a:srgbClr val="002060"/>
                </a:solidFill>
                <a:ea typeface="Times New Roman" pitchFamily="18" charset="0"/>
                <a:cs typeface="B Nazanin" pitchFamily="2" charset="-78"/>
              </a:rPr>
              <a:t>كاسه </a:t>
            </a:r>
            <a:r>
              <a:rPr lang="ar-SA" altLang="en-US" sz="2600" i="0" dirty="0">
                <a:solidFill>
                  <a:srgbClr val="002060"/>
                </a:solidFill>
                <a:ea typeface="Times New Roman" pitchFamily="18" charset="0"/>
                <a:cs typeface="B Nazanin" pitchFamily="2" charset="-78"/>
              </a:rPr>
              <a:t>دشتشويي بايد در فضايي به ابعاد ٧٥</a:t>
            </a:r>
            <a:r>
              <a:rPr lang="fa-IR" altLang="en-US" sz="2600" i="0" dirty="0">
                <a:solidFill>
                  <a:srgbClr val="002060"/>
                </a:solidFill>
                <a:ea typeface="Times New Roman" pitchFamily="18" charset="0"/>
                <a:cs typeface="B Nazanin" pitchFamily="2" charset="-78"/>
              </a:rPr>
              <a:t>*</a:t>
            </a:r>
            <a:r>
              <a:rPr lang="ar-SA" altLang="en-US" sz="2600" i="0" dirty="0">
                <a:solidFill>
                  <a:srgbClr val="002060"/>
                </a:solidFill>
                <a:ea typeface="Times New Roman" pitchFamily="18" charset="0"/>
                <a:cs typeface="B Nazanin" pitchFamily="2" charset="-78"/>
              </a:rPr>
              <a:t>١٢٠</a:t>
            </a:r>
            <a:r>
              <a:rPr lang="fa-IR" altLang="en-US" sz="2600" i="0" dirty="0">
                <a:solidFill>
                  <a:srgbClr val="002060"/>
                </a:solidFill>
                <a:ea typeface="Times New Roman" pitchFamily="18" charset="0"/>
                <a:cs typeface="B Nazanin" pitchFamily="2" charset="-78"/>
              </a:rPr>
              <a:t> </a:t>
            </a:r>
            <a:r>
              <a:rPr lang="ar-SA" altLang="en-US" sz="2600" i="0" dirty="0">
                <a:solidFill>
                  <a:srgbClr val="002060"/>
                </a:solidFill>
                <a:ea typeface="Times New Roman" pitchFamily="18" charset="0"/>
                <a:cs typeface="B Nazanin" pitchFamily="2" charset="-78"/>
              </a:rPr>
              <a:t> سانتيمتر قرارگيرد تا امكان دستيابي از روبرو را فراهم سازد</a:t>
            </a:r>
            <a:r>
              <a:rPr lang="fa-IR" altLang="en-US" sz="2400" i="0" dirty="0" smtClean="0">
                <a:cs typeface="B Nazanin" panose="00000400000000000000" pitchFamily="2" charset="-78"/>
              </a:rPr>
              <a:t>.</a:t>
            </a:r>
            <a:endParaRPr lang="ar-SA" altLang="en-US" sz="2400" i="0" dirty="0" smtClean="0">
              <a:cs typeface="B Nazanin" panose="00000400000000000000" pitchFamily="2" charset="-78"/>
            </a:endParaRPr>
          </a:p>
        </p:txBody>
      </p:sp>
      <p:pic>
        <p:nvPicPr>
          <p:cNvPr id="72712" name="Picture 12" descr="untitled.bmp"/>
          <p:cNvPicPr>
            <a:picLocks noChangeAspect="1"/>
          </p:cNvPicPr>
          <p:nvPr/>
        </p:nvPicPr>
        <p:blipFill>
          <a:blip r:embed="rId3">
            <a:extLst>
              <a:ext uri="{28A0092B-C50C-407E-A947-70E740481C1C}">
                <a14:useLocalDpi xmlns:a14="http://schemas.microsoft.com/office/drawing/2010/main" val="0"/>
              </a:ext>
            </a:extLst>
          </a:blip>
          <a:srcRect l="20000" t="31111" r="61665" b="50000"/>
          <a:stretch>
            <a:fillRect/>
          </a:stretch>
        </p:blipFill>
        <p:spPr bwMode="auto">
          <a:xfrm>
            <a:off x="6393161" y="4947090"/>
            <a:ext cx="1791990" cy="152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13" descr="0.bmp"/>
          <p:cNvPicPr>
            <a:picLocks noChangeAspect="1"/>
          </p:cNvPicPr>
          <p:nvPr/>
        </p:nvPicPr>
        <p:blipFill>
          <a:blip r:embed="rId4">
            <a:extLst>
              <a:ext uri="{28A0092B-C50C-407E-A947-70E740481C1C}">
                <a14:useLocalDpi xmlns:a14="http://schemas.microsoft.com/office/drawing/2010/main" val="0"/>
              </a:ext>
            </a:extLst>
          </a:blip>
          <a:srcRect l="35461" t="27713" r="32967" b="56882"/>
          <a:stretch>
            <a:fillRect/>
          </a:stretch>
        </p:blipFill>
        <p:spPr bwMode="auto">
          <a:xfrm>
            <a:off x="358775" y="5027613"/>
            <a:ext cx="4953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14" descr="untitled.bmp"/>
          <p:cNvPicPr>
            <a:picLocks noChangeAspect="1"/>
          </p:cNvPicPr>
          <p:nvPr/>
        </p:nvPicPr>
        <p:blipFill>
          <a:blip r:embed="rId3">
            <a:extLst>
              <a:ext uri="{28A0092B-C50C-407E-A947-70E740481C1C}">
                <a14:useLocalDpi xmlns:a14="http://schemas.microsoft.com/office/drawing/2010/main" val="0"/>
              </a:ext>
            </a:extLst>
          </a:blip>
          <a:srcRect l="22501" t="53334" r="58333" b="43333"/>
          <a:stretch>
            <a:fillRect/>
          </a:stretch>
        </p:blipFill>
        <p:spPr bwMode="auto">
          <a:xfrm>
            <a:off x="6339015" y="6473826"/>
            <a:ext cx="1898650" cy="38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09850" y="94764"/>
            <a:ext cx="9205023" cy="231139"/>
          </a:xfrm>
          <a:prstGeom prst="rect">
            <a:avLst/>
          </a:prstGeom>
          <a:ln>
            <a:headEnd/>
            <a:tailEnd/>
          </a:ln>
        </p:spPr>
        <p:style>
          <a:lnRef idx="0">
            <a:schemeClr val="dk1"/>
          </a:lnRef>
          <a:fillRef idx="3">
            <a:schemeClr val="dk1"/>
          </a:fillRef>
          <a:effectRef idx="3">
            <a:schemeClr val="dk1"/>
          </a:effectRef>
          <a:fontRef idx="minor">
            <a:schemeClr val="lt1"/>
          </a:fontRef>
        </p:style>
        <p:txBody>
          <a:bodyPr lIns="138650" tIns="69327" rIns="138650" bIns="69327">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r" rtl="1">
              <a:defRPr/>
            </a:pPr>
            <a:r>
              <a:rPr lang="fa-IR"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rPr>
              <a:t>                </a:t>
            </a:r>
            <a:endParaRPr lang="en-US" sz="4225"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itchFamily="2" charset="-78"/>
            </a:endParaRPr>
          </a:p>
        </p:txBody>
      </p:sp>
      <p:sp>
        <p:nvSpPr>
          <p:cNvPr id="5" name="Rectangle 4"/>
          <p:cNvSpPr/>
          <p:nvPr/>
        </p:nvSpPr>
        <p:spPr>
          <a:xfrm>
            <a:off x="9321800" y="-153988"/>
            <a:ext cx="360363" cy="691673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6" name="Rectangle 5"/>
          <p:cNvSpPr/>
          <p:nvPr/>
        </p:nvSpPr>
        <p:spPr>
          <a:xfrm>
            <a:off x="642938" y="542925"/>
            <a:ext cx="347662" cy="3119438"/>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7" name="Rectangle 6"/>
          <p:cNvSpPr/>
          <p:nvPr/>
        </p:nvSpPr>
        <p:spPr>
          <a:xfrm>
            <a:off x="163513" y="-130175"/>
            <a:ext cx="346075" cy="207962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650" tIns="69327" rIns="138650" bIns="69327" anchor="ctr"/>
          <a:lstStyle>
            <a:defPPr>
              <a:defRPr lang="en-US"/>
            </a:defPPr>
            <a:lvl1pPr marL="0" algn="l" defTabSz="1279852" rtl="0" eaLnBrk="1" latinLnBrk="0" hangingPunct="1">
              <a:defRPr sz="2500" kern="1200">
                <a:solidFill>
                  <a:schemeClr val="lt1"/>
                </a:solidFill>
                <a:latin typeface="+mn-lt"/>
                <a:ea typeface="+mn-ea"/>
                <a:cs typeface="+mn-cs"/>
              </a:defRPr>
            </a:lvl1pPr>
            <a:lvl2pPr marL="639926" algn="l" defTabSz="1279852" rtl="0" eaLnBrk="1" latinLnBrk="0" hangingPunct="1">
              <a:defRPr sz="2500" kern="1200">
                <a:solidFill>
                  <a:schemeClr val="lt1"/>
                </a:solidFill>
                <a:latin typeface="+mn-lt"/>
                <a:ea typeface="+mn-ea"/>
                <a:cs typeface="+mn-cs"/>
              </a:defRPr>
            </a:lvl2pPr>
            <a:lvl3pPr marL="1279852" algn="l" defTabSz="1279852" rtl="0" eaLnBrk="1" latinLnBrk="0" hangingPunct="1">
              <a:defRPr sz="2500" kern="1200">
                <a:solidFill>
                  <a:schemeClr val="lt1"/>
                </a:solidFill>
                <a:latin typeface="+mn-lt"/>
                <a:ea typeface="+mn-ea"/>
                <a:cs typeface="+mn-cs"/>
              </a:defRPr>
            </a:lvl3pPr>
            <a:lvl4pPr marL="1919778" algn="l" defTabSz="1279852" rtl="0" eaLnBrk="1" latinLnBrk="0" hangingPunct="1">
              <a:defRPr sz="2500" kern="1200">
                <a:solidFill>
                  <a:schemeClr val="lt1"/>
                </a:solidFill>
                <a:latin typeface="+mn-lt"/>
                <a:ea typeface="+mn-ea"/>
                <a:cs typeface="+mn-cs"/>
              </a:defRPr>
            </a:lvl4pPr>
            <a:lvl5pPr marL="2559705" algn="l" defTabSz="1279852" rtl="0" eaLnBrk="1" latinLnBrk="0" hangingPunct="1">
              <a:defRPr sz="2500" kern="1200">
                <a:solidFill>
                  <a:schemeClr val="lt1"/>
                </a:solidFill>
                <a:latin typeface="+mn-lt"/>
                <a:ea typeface="+mn-ea"/>
                <a:cs typeface="+mn-cs"/>
              </a:defRPr>
            </a:lvl5pPr>
            <a:lvl6pPr marL="3199631" algn="l" defTabSz="1279852" rtl="0" eaLnBrk="1" latinLnBrk="0" hangingPunct="1">
              <a:defRPr sz="2500" kern="1200">
                <a:solidFill>
                  <a:schemeClr val="lt1"/>
                </a:solidFill>
                <a:latin typeface="+mn-lt"/>
                <a:ea typeface="+mn-ea"/>
                <a:cs typeface="+mn-cs"/>
              </a:defRPr>
            </a:lvl6pPr>
            <a:lvl7pPr marL="3839559" algn="l" defTabSz="1279852" rtl="0" eaLnBrk="1" latinLnBrk="0" hangingPunct="1">
              <a:defRPr sz="2500" kern="1200">
                <a:solidFill>
                  <a:schemeClr val="lt1"/>
                </a:solidFill>
                <a:latin typeface="+mn-lt"/>
                <a:ea typeface="+mn-ea"/>
                <a:cs typeface="+mn-cs"/>
              </a:defRPr>
            </a:lvl7pPr>
            <a:lvl8pPr marL="4479485" algn="l" defTabSz="1279852" rtl="0" eaLnBrk="1" latinLnBrk="0" hangingPunct="1">
              <a:defRPr sz="2500" kern="1200">
                <a:solidFill>
                  <a:schemeClr val="lt1"/>
                </a:solidFill>
                <a:latin typeface="+mn-lt"/>
                <a:ea typeface="+mn-ea"/>
                <a:cs typeface="+mn-cs"/>
              </a:defRPr>
            </a:lvl8pPr>
            <a:lvl9pPr marL="5119411" algn="l" defTabSz="1279852" rtl="0" eaLnBrk="1" latinLnBrk="0" hangingPunct="1">
              <a:defRPr sz="2500" kern="1200">
                <a:solidFill>
                  <a:schemeClr val="lt1"/>
                </a:solidFill>
                <a:latin typeface="+mn-lt"/>
                <a:ea typeface="+mn-ea"/>
                <a:cs typeface="+mn-cs"/>
              </a:defRPr>
            </a:lvl9pPr>
          </a:lstStyle>
          <a:p>
            <a:pPr algn="ctr">
              <a:defRPr/>
            </a:pPr>
            <a:endParaRPr lang="en-US" sz="2708" dirty="0"/>
          </a:p>
        </p:txBody>
      </p:sp>
      <p:sp>
        <p:nvSpPr>
          <p:cNvPr id="11" name="Rectangle 10"/>
          <p:cNvSpPr/>
          <p:nvPr/>
        </p:nvSpPr>
        <p:spPr>
          <a:xfrm>
            <a:off x="1065213" y="0"/>
            <a:ext cx="8256587" cy="7109639"/>
          </a:xfrm>
          <a:prstGeom prst="rect">
            <a:avLst/>
          </a:prstGeom>
        </p:spPr>
        <p:txBody>
          <a:bodyPr>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marL="457200" lvl="1" algn="just" rtl="1" eaLnBrk="1" hangingPunct="1">
              <a:lnSpc>
                <a:spcPct val="150000"/>
              </a:lnSpc>
              <a:defRPr/>
            </a:pPr>
            <a:r>
              <a:rPr lang="ar-SA" altLang="en-US" sz="4000" b="1" dirty="0" smtClean="0">
                <a:solidFill>
                  <a:srgbClr val="C00000"/>
                </a:solidFill>
                <a:effectLst>
                  <a:outerShdw blurRad="50000" dist="30000" dir="5400000" algn="tl" rotWithShape="0">
                    <a:srgbClr val="000000">
                      <a:alpha val="30000"/>
                    </a:srgbClr>
                  </a:outerShdw>
                </a:effectLst>
                <a:latin typeface="Arial" pitchFamily="34" charset="0"/>
                <a:ea typeface="+mj-ea"/>
                <a:cs typeface="+mj-cs"/>
              </a:rPr>
              <a:t>طراحي </a:t>
            </a:r>
            <a:r>
              <a:rPr lang="ar-SA" altLang="en-US" sz="4000" b="1" dirty="0">
                <a:solidFill>
                  <a:srgbClr val="C00000"/>
                </a:solidFill>
                <a:effectLst>
                  <a:outerShdw blurRad="50000" dist="30000" dir="5400000" algn="tl" rotWithShape="0">
                    <a:srgbClr val="000000">
                      <a:alpha val="30000"/>
                    </a:srgbClr>
                  </a:outerShdw>
                </a:effectLst>
                <a:latin typeface="Arial" pitchFamily="34" charset="0"/>
                <a:ea typeface="+mj-ea"/>
                <a:cs typeface="+mj-cs"/>
              </a:rPr>
              <a:t>ايمني پلكان</a:t>
            </a:r>
            <a:endParaRPr lang="en-US" altLang="en-US" sz="4000" b="1" dirty="0">
              <a:solidFill>
                <a:srgbClr val="C00000"/>
              </a:solidFill>
              <a:effectLst>
                <a:outerShdw blurRad="50000" dist="30000" dir="5400000" algn="tl" rotWithShape="0">
                  <a:srgbClr val="000000">
                    <a:alpha val="30000"/>
                  </a:srgbClr>
                </a:outerShdw>
              </a:effectLst>
              <a:latin typeface="Arial" pitchFamily="34" charset="0"/>
              <a:ea typeface="+mj-ea"/>
              <a:cs typeface="+mj-cs"/>
            </a:endParaRPr>
          </a:p>
          <a:p>
            <a:pPr algn="just" rtl="1" eaLnBrk="1" hangingPunct="1">
              <a:lnSpc>
                <a:spcPct val="150000"/>
              </a:lnSpc>
              <a:defRPr/>
            </a:pPr>
            <a:r>
              <a:rPr lang="fa-IR" altLang="en-US" sz="2600" i="0" dirty="0" smtClean="0">
                <a:solidFill>
                  <a:srgbClr val="002060"/>
                </a:solidFill>
                <a:ea typeface="Times New Roman" pitchFamily="18" charset="0"/>
                <a:cs typeface="B Nazanin" pitchFamily="2" charset="-78"/>
              </a:rPr>
              <a:t>1-</a:t>
            </a:r>
            <a:r>
              <a:rPr lang="ar-SA" altLang="en-US" sz="2600" i="0" dirty="0" smtClean="0">
                <a:solidFill>
                  <a:srgbClr val="002060"/>
                </a:solidFill>
                <a:ea typeface="Times New Roman" pitchFamily="18" charset="0"/>
                <a:cs typeface="B Nazanin" pitchFamily="2" charset="-78"/>
              </a:rPr>
              <a:t>تعداد </a:t>
            </a:r>
            <a:r>
              <a:rPr lang="ar-SA" altLang="en-US" sz="2600" i="0" dirty="0">
                <a:solidFill>
                  <a:srgbClr val="002060"/>
                </a:solidFill>
                <a:ea typeface="Times New Roman" pitchFamily="18" charset="0"/>
                <a:cs typeface="B Nazanin" pitchFamily="2" charset="-78"/>
              </a:rPr>
              <a:t>پله</a:t>
            </a:r>
            <a:r>
              <a:rPr lang="en-US" altLang="en-US" sz="2600" i="0" dirty="0">
                <a:solidFill>
                  <a:srgbClr val="002060"/>
                </a:solidFill>
                <a:ea typeface="Times New Roman" pitchFamily="18" charset="0"/>
                <a:cs typeface="B Nazanin" pitchFamily="2" charset="-78"/>
              </a:rPr>
              <a:t> </a:t>
            </a:r>
            <a:r>
              <a:rPr lang="ar-SA" altLang="en-US" sz="2600" i="0" dirty="0">
                <a:solidFill>
                  <a:srgbClr val="002060"/>
                </a:solidFill>
                <a:ea typeface="Times New Roman" pitchFamily="18" charset="0"/>
                <a:cs typeface="B Nazanin" pitchFamily="2" charset="-78"/>
              </a:rPr>
              <a:t>ها در هر پلكان از سه پله كمتر نباشد</a:t>
            </a:r>
            <a:r>
              <a:rPr lang="en-US" altLang="en-US" sz="2600" i="0" dirty="0">
                <a:solidFill>
                  <a:srgbClr val="002060"/>
                </a:solidFill>
                <a:ea typeface="Times New Roman" pitchFamily="18" charset="0"/>
                <a:cs typeface="B Nazanin" pitchFamily="2" charset="-78"/>
              </a:rPr>
              <a:t> </a:t>
            </a:r>
            <a:r>
              <a:rPr lang="fa-IR" altLang="en-US" sz="2600" i="0" dirty="0">
                <a:solidFill>
                  <a:srgbClr val="002060"/>
                </a:solidFill>
                <a:ea typeface="Times New Roman" pitchFamily="18" charset="0"/>
                <a:cs typeface="B Nazanin" pitchFamily="2" charset="-78"/>
              </a:rPr>
              <a:t>.(</a:t>
            </a:r>
            <a:r>
              <a:rPr lang="ar-SA" altLang="en-US" sz="2600" i="0" dirty="0">
                <a:solidFill>
                  <a:srgbClr val="002060"/>
                </a:solidFill>
                <a:ea typeface="Times New Roman" pitchFamily="18" charset="0"/>
                <a:cs typeface="B Nazanin" pitchFamily="2" charset="-78"/>
              </a:rPr>
              <a:t>وجود يك يا دو پله باعث بهم خوردن تعادل</a:t>
            </a:r>
            <a:r>
              <a:rPr lang="en-US" altLang="en-US" sz="2600" i="0" dirty="0">
                <a:solidFill>
                  <a:srgbClr val="002060"/>
                </a:solidFill>
                <a:ea typeface="Times New Roman" pitchFamily="18" charset="0"/>
                <a:cs typeface="B Nazanin" pitchFamily="2" charset="-78"/>
              </a:rPr>
              <a:t> </a:t>
            </a:r>
            <a:r>
              <a:rPr lang="ar-SA" altLang="en-US" sz="2600" i="0" dirty="0">
                <a:solidFill>
                  <a:srgbClr val="002060"/>
                </a:solidFill>
                <a:ea typeface="Times New Roman" pitchFamily="18" charset="0"/>
                <a:cs typeface="B Nazanin" pitchFamily="2" charset="-78"/>
              </a:rPr>
              <a:t>حركتي مي</a:t>
            </a:r>
            <a:r>
              <a:rPr lang="fa-IR" altLang="en-US" sz="2600" i="0" dirty="0">
                <a:solidFill>
                  <a:srgbClr val="002060"/>
                </a:solidFill>
                <a:ea typeface="Times New Roman" pitchFamily="18" charset="0"/>
                <a:cs typeface="B Nazanin" pitchFamily="2" charset="-78"/>
              </a:rPr>
              <a:t> </a:t>
            </a:r>
            <a:r>
              <a:rPr lang="ar-SA" altLang="en-US" sz="2600" i="0" dirty="0">
                <a:solidFill>
                  <a:srgbClr val="002060"/>
                </a:solidFill>
                <a:ea typeface="Times New Roman" pitchFamily="18" charset="0"/>
                <a:cs typeface="B Nazanin" pitchFamily="2" charset="-78"/>
              </a:rPr>
              <a:t>شود</a:t>
            </a:r>
            <a:r>
              <a:rPr lang="fa-IR" altLang="en-US" sz="2600" i="0" dirty="0">
                <a:solidFill>
                  <a:srgbClr val="002060"/>
                </a:solidFill>
                <a:ea typeface="Times New Roman" pitchFamily="18" charset="0"/>
                <a:cs typeface="B Nazanin" pitchFamily="2" charset="-78"/>
              </a:rPr>
              <a:t>)</a:t>
            </a:r>
            <a:endParaRPr lang="en-US" altLang="en-US" sz="2600" i="0" dirty="0">
              <a:solidFill>
                <a:srgbClr val="002060"/>
              </a:solidFill>
              <a:ea typeface="Times New Roman" pitchFamily="18" charset="0"/>
              <a:cs typeface="B Nazanin" pitchFamily="2" charset="-78"/>
            </a:endParaRPr>
          </a:p>
          <a:p>
            <a:pPr algn="just" rtl="1" eaLnBrk="1" hangingPunct="1">
              <a:lnSpc>
                <a:spcPct val="150000"/>
              </a:lnSpc>
              <a:defRPr/>
            </a:pPr>
            <a:r>
              <a:rPr lang="fa-IR" altLang="en-US" sz="2600" i="0" dirty="0" smtClean="0">
                <a:solidFill>
                  <a:srgbClr val="002060"/>
                </a:solidFill>
                <a:ea typeface="Times New Roman" pitchFamily="18" charset="0"/>
                <a:cs typeface="B Nazanin" pitchFamily="2" charset="-78"/>
              </a:rPr>
              <a:t>2-</a:t>
            </a:r>
            <a:r>
              <a:rPr lang="ar-SA" altLang="en-US" sz="2600" i="0" dirty="0" smtClean="0">
                <a:solidFill>
                  <a:srgbClr val="002060"/>
                </a:solidFill>
                <a:ea typeface="Times New Roman" pitchFamily="18" charset="0"/>
                <a:cs typeface="B Nazanin" pitchFamily="2" charset="-78"/>
              </a:rPr>
              <a:t>راي </a:t>
            </a:r>
            <a:r>
              <a:rPr lang="ar-SA" altLang="en-US" sz="2600" i="0" dirty="0">
                <a:solidFill>
                  <a:srgbClr val="002060"/>
                </a:solidFill>
                <a:ea typeface="Times New Roman" pitchFamily="18" charset="0"/>
                <a:cs typeface="B Nazanin" pitchFamily="2" charset="-78"/>
              </a:rPr>
              <a:t>پلكانهاي با تعداد بيش از سه پله بايد داراي نرده محافظ باشد</a:t>
            </a:r>
            <a:r>
              <a:rPr lang="fa-IR" altLang="en-US" sz="2600" i="0" dirty="0">
                <a:solidFill>
                  <a:srgbClr val="002060"/>
                </a:solidFill>
                <a:ea typeface="Times New Roman" pitchFamily="18" charset="0"/>
                <a:cs typeface="B Nazanin" pitchFamily="2" charset="-78"/>
              </a:rPr>
              <a:t>.</a:t>
            </a:r>
            <a:endParaRPr lang="en-US" altLang="en-US" sz="2600" i="0" dirty="0">
              <a:solidFill>
                <a:srgbClr val="002060"/>
              </a:solidFill>
              <a:ea typeface="Times New Roman" pitchFamily="18" charset="0"/>
              <a:cs typeface="B Nazanin" pitchFamily="2" charset="-78"/>
            </a:endParaRPr>
          </a:p>
          <a:p>
            <a:pPr algn="just" rtl="1" eaLnBrk="1" hangingPunct="1">
              <a:lnSpc>
                <a:spcPct val="150000"/>
              </a:lnSpc>
              <a:defRPr/>
            </a:pPr>
            <a:r>
              <a:rPr lang="fa-IR" altLang="en-US" sz="2600" i="0" dirty="0" smtClean="0">
                <a:solidFill>
                  <a:srgbClr val="002060"/>
                </a:solidFill>
                <a:ea typeface="Times New Roman" pitchFamily="18" charset="0"/>
                <a:cs typeface="B Nazanin" pitchFamily="2" charset="-78"/>
              </a:rPr>
              <a:t>3</a:t>
            </a:r>
            <a:r>
              <a:rPr lang="ar-SA" altLang="en-US" sz="2600" i="0" dirty="0" smtClean="0">
                <a:solidFill>
                  <a:srgbClr val="002060"/>
                </a:solidFill>
                <a:ea typeface="Times New Roman" pitchFamily="18" charset="0"/>
                <a:cs typeface="B Nazanin" pitchFamily="2" charset="-78"/>
              </a:rPr>
              <a:t> </a:t>
            </a:r>
            <a:r>
              <a:rPr lang="fa-IR" altLang="en-US" sz="2600" i="0" dirty="0" smtClean="0">
                <a:solidFill>
                  <a:srgbClr val="002060"/>
                </a:solidFill>
                <a:ea typeface="Times New Roman" pitchFamily="18" charset="0"/>
                <a:cs typeface="B Nazanin" pitchFamily="2" charset="-78"/>
              </a:rPr>
              <a:t>-</a:t>
            </a:r>
            <a:r>
              <a:rPr lang="ar-SA" altLang="en-US" sz="2600" i="0" dirty="0" smtClean="0">
                <a:solidFill>
                  <a:srgbClr val="002060"/>
                </a:solidFill>
                <a:ea typeface="Times New Roman" pitchFamily="18" charset="0"/>
                <a:cs typeface="B Nazanin" pitchFamily="2" charset="-78"/>
              </a:rPr>
              <a:t>پلكان</a:t>
            </a:r>
            <a:r>
              <a:rPr lang="en-US" altLang="en-US" sz="2600" i="0" dirty="0" smtClean="0">
                <a:solidFill>
                  <a:srgbClr val="002060"/>
                </a:solidFill>
                <a:ea typeface="Times New Roman" pitchFamily="18" charset="0"/>
                <a:cs typeface="B Nazanin" pitchFamily="2" charset="-78"/>
              </a:rPr>
              <a:t> </a:t>
            </a:r>
            <a:r>
              <a:rPr lang="ar-SA" altLang="en-US" sz="2600" i="0" dirty="0">
                <a:solidFill>
                  <a:srgbClr val="002060"/>
                </a:solidFill>
                <a:ea typeface="Times New Roman" pitchFamily="18" charset="0"/>
                <a:cs typeface="B Nazanin" pitchFamily="2" charset="-78"/>
              </a:rPr>
              <a:t>هاي رابط مانند پلكان محوطه باز بايد داراي نرده حفاظتي باشند</a:t>
            </a:r>
            <a:r>
              <a:rPr lang="en-US" altLang="en-US" sz="2600" i="0" dirty="0">
                <a:solidFill>
                  <a:srgbClr val="002060"/>
                </a:solidFill>
                <a:ea typeface="Times New Roman" pitchFamily="18" charset="0"/>
                <a:cs typeface="B Nazanin" pitchFamily="2" charset="-78"/>
              </a:rPr>
              <a:t>.</a:t>
            </a:r>
          </a:p>
          <a:p>
            <a:pPr algn="just" rtl="1" eaLnBrk="1" hangingPunct="1">
              <a:lnSpc>
                <a:spcPct val="150000"/>
              </a:lnSpc>
              <a:defRPr/>
            </a:pPr>
            <a:r>
              <a:rPr lang="fa-IR" altLang="en-US" sz="2600" i="0" dirty="0" smtClean="0">
                <a:solidFill>
                  <a:srgbClr val="002060"/>
                </a:solidFill>
                <a:ea typeface="Times New Roman" pitchFamily="18" charset="0"/>
                <a:cs typeface="B Nazanin" pitchFamily="2" charset="-78"/>
              </a:rPr>
              <a:t>4-</a:t>
            </a:r>
            <a:r>
              <a:rPr lang="ar-SA" altLang="en-US" sz="2600" i="0" dirty="0" smtClean="0">
                <a:solidFill>
                  <a:srgbClr val="002060"/>
                </a:solidFill>
                <a:ea typeface="Times New Roman" pitchFamily="18" charset="0"/>
                <a:cs typeface="B Nazanin" pitchFamily="2" charset="-78"/>
              </a:rPr>
              <a:t>ارتفاع </a:t>
            </a:r>
            <a:r>
              <a:rPr lang="ar-SA" altLang="en-US" sz="2600" i="0" dirty="0">
                <a:solidFill>
                  <a:srgbClr val="002060"/>
                </a:solidFill>
                <a:ea typeface="Times New Roman" pitchFamily="18" charset="0"/>
                <a:cs typeface="B Nazanin" pitchFamily="2" charset="-78"/>
              </a:rPr>
              <a:t>نرده براي بزرگسالان بايد</a:t>
            </a:r>
            <a:r>
              <a:rPr lang="en-US" altLang="en-US" sz="2600" i="0" dirty="0">
                <a:solidFill>
                  <a:srgbClr val="002060"/>
                </a:solidFill>
                <a:ea typeface="Times New Roman" pitchFamily="18" charset="0"/>
                <a:cs typeface="B Nazanin" pitchFamily="2" charset="-78"/>
              </a:rPr>
              <a:t> cm </a:t>
            </a:r>
            <a:r>
              <a:rPr lang="ar-SA" altLang="en-US" sz="2600" i="0" dirty="0">
                <a:solidFill>
                  <a:srgbClr val="002060"/>
                </a:solidFill>
                <a:ea typeface="Times New Roman" pitchFamily="18" charset="0"/>
                <a:cs typeface="B Nazanin" pitchFamily="2" charset="-78"/>
              </a:rPr>
              <a:t>٩٠ و براي خردسالان ٧٥</a:t>
            </a:r>
            <a:r>
              <a:rPr lang="en-US" altLang="en-US" sz="2600" i="0" dirty="0">
                <a:solidFill>
                  <a:srgbClr val="002060"/>
                </a:solidFill>
                <a:ea typeface="Times New Roman" pitchFamily="18" charset="0"/>
                <a:cs typeface="B Nazanin" pitchFamily="2" charset="-78"/>
              </a:rPr>
              <a:t> </a:t>
            </a:r>
            <a:r>
              <a:rPr lang="fa-IR" altLang="en-US" sz="2600" i="0" dirty="0">
                <a:solidFill>
                  <a:srgbClr val="002060"/>
                </a:solidFill>
                <a:ea typeface="Times New Roman" pitchFamily="18" charset="0"/>
                <a:cs typeface="B Nazanin" pitchFamily="2" charset="-78"/>
              </a:rPr>
              <a:t>-</a:t>
            </a:r>
            <a:r>
              <a:rPr lang="en-US" altLang="en-US" sz="2600" i="0" dirty="0">
                <a:solidFill>
                  <a:srgbClr val="002060"/>
                </a:solidFill>
                <a:ea typeface="Times New Roman" pitchFamily="18" charset="0"/>
                <a:cs typeface="B Nazanin" pitchFamily="2" charset="-78"/>
              </a:rPr>
              <a:t> </a:t>
            </a:r>
            <a:r>
              <a:rPr lang="ar-SA" altLang="en-US" sz="2600" i="0" dirty="0">
                <a:solidFill>
                  <a:srgbClr val="002060"/>
                </a:solidFill>
                <a:ea typeface="Times New Roman" pitchFamily="18" charset="0"/>
                <a:cs typeface="B Nazanin" pitchFamily="2" charset="-78"/>
              </a:rPr>
              <a:t>٨٠ سانتيمتر باشد</a:t>
            </a:r>
            <a:r>
              <a:rPr lang="en-US" altLang="en-US" sz="2600" i="0" dirty="0">
                <a:solidFill>
                  <a:srgbClr val="002060"/>
                </a:solidFill>
                <a:ea typeface="Times New Roman" pitchFamily="18" charset="0"/>
                <a:cs typeface="B Nazanin" pitchFamily="2" charset="-78"/>
              </a:rPr>
              <a:t>. </a:t>
            </a:r>
          </a:p>
          <a:p>
            <a:pPr algn="just" rtl="1" eaLnBrk="1" hangingPunct="1">
              <a:lnSpc>
                <a:spcPct val="150000"/>
              </a:lnSpc>
              <a:defRPr/>
            </a:pPr>
            <a:r>
              <a:rPr lang="fa-IR" altLang="en-US" sz="2600" i="0" dirty="0" smtClean="0">
                <a:solidFill>
                  <a:srgbClr val="002060"/>
                </a:solidFill>
                <a:ea typeface="Times New Roman" pitchFamily="18" charset="0"/>
                <a:cs typeface="B Nazanin" pitchFamily="2" charset="-78"/>
              </a:rPr>
              <a:t>5</a:t>
            </a:r>
            <a:r>
              <a:rPr lang="ar-SA" altLang="en-US" sz="2600" i="0" dirty="0" smtClean="0">
                <a:solidFill>
                  <a:srgbClr val="002060"/>
                </a:solidFill>
                <a:ea typeface="Times New Roman" pitchFamily="18" charset="0"/>
                <a:cs typeface="B Nazanin" pitchFamily="2" charset="-78"/>
              </a:rPr>
              <a:t>- </a:t>
            </a:r>
            <a:r>
              <a:rPr lang="ar-SA" altLang="en-US" sz="2600" i="0" dirty="0">
                <a:solidFill>
                  <a:srgbClr val="002060"/>
                </a:solidFill>
                <a:ea typeface="Times New Roman" pitchFamily="18" charset="0"/>
                <a:cs typeface="B Nazanin" pitchFamily="2" charset="-78"/>
              </a:rPr>
              <a:t>قطر پروفيل دستگيره پلكان ٣٥ ميليمتر و فاصله آن از ديوار مجاو</a:t>
            </a:r>
            <a:r>
              <a:rPr lang="fa-IR" altLang="en-US" sz="2600" i="0" dirty="0">
                <a:solidFill>
                  <a:srgbClr val="002060"/>
                </a:solidFill>
                <a:ea typeface="Times New Roman" pitchFamily="18" charset="0"/>
                <a:cs typeface="B Nazanin" pitchFamily="2" charset="-78"/>
              </a:rPr>
              <a:t>ر</a:t>
            </a:r>
            <a:r>
              <a:rPr lang="ar-SA" altLang="en-US" sz="2600" i="0" dirty="0">
                <a:solidFill>
                  <a:srgbClr val="002060"/>
                </a:solidFill>
                <a:ea typeface="Times New Roman" pitchFamily="18" charset="0"/>
                <a:cs typeface="B Nazanin" pitchFamily="2" charset="-78"/>
              </a:rPr>
              <a:t> حداقل ٧٠ ميليمتر ميباشد</a:t>
            </a:r>
            <a:r>
              <a:rPr lang="en-US" altLang="en-US" sz="2600" i="0" dirty="0">
                <a:solidFill>
                  <a:srgbClr val="002060"/>
                </a:solidFill>
                <a:ea typeface="Times New Roman" pitchFamily="18" charset="0"/>
                <a:cs typeface="B Nazanin" pitchFamily="2" charset="-78"/>
              </a:rPr>
              <a:t>.</a:t>
            </a:r>
          </a:p>
          <a:p>
            <a:pPr algn="just" rtl="1" eaLnBrk="1" hangingPunct="1">
              <a:lnSpc>
                <a:spcPct val="150000"/>
              </a:lnSpc>
              <a:defRPr/>
            </a:pPr>
            <a:r>
              <a:rPr lang="fa-IR" altLang="en-US" sz="2600" i="0" dirty="0" smtClean="0">
                <a:solidFill>
                  <a:srgbClr val="002060"/>
                </a:solidFill>
                <a:ea typeface="Times New Roman" pitchFamily="18" charset="0"/>
                <a:cs typeface="B Nazanin" pitchFamily="2" charset="-78"/>
              </a:rPr>
              <a:t>6-</a:t>
            </a:r>
            <a:r>
              <a:rPr lang="ar-SA" altLang="en-US" sz="2600" i="0" dirty="0" smtClean="0">
                <a:solidFill>
                  <a:srgbClr val="002060"/>
                </a:solidFill>
                <a:ea typeface="Times New Roman" pitchFamily="18" charset="0"/>
                <a:cs typeface="B Nazanin" pitchFamily="2" charset="-78"/>
              </a:rPr>
              <a:t> </a:t>
            </a:r>
            <a:r>
              <a:rPr lang="ar-SA" altLang="en-US" sz="2600" i="0" dirty="0">
                <a:solidFill>
                  <a:srgbClr val="002060"/>
                </a:solidFill>
                <a:ea typeface="Times New Roman" pitchFamily="18" charset="0"/>
                <a:cs typeface="B Nazanin" pitchFamily="2" charset="-78"/>
              </a:rPr>
              <a:t>شيب كف پله نبايد از ٢</a:t>
            </a:r>
            <a:r>
              <a:rPr lang="en-US" altLang="en-US" sz="2600" i="0" dirty="0">
                <a:solidFill>
                  <a:srgbClr val="002060"/>
                </a:solidFill>
                <a:ea typeface="Times New Roman" pitchFamily="18" charset="0"/>
                <a:cs typeface="B Nazanin" pitchFamily="2" charset="-78"/>
              </a:rPr>
              <a:t>% </a:t>
            </a:r>
            <a:r>
              <a:rPr lang="ar-SA" altLang="en-US" sz="2600" i="0" dirty="0">
                <a:solidFill>
                  <a:srgbClr val="002060"/>
                </a:solidFill>
                <a:ea typeface="Times New Roman" pitchFamily="18" charset="0"/>
                <a:cs typeface="B Nazanin" pitchFamily="2" charset="-78"/>
              </a:rPr>
              <a:t>درصد بيشتر باشد</a:t>
            </a:r>
            <a:r>
              <a:rPr lang="en-US" altLang="en-US" sz="2600" i="0" dirty="0">
                <a:solidFill>
                  <a:srgbClr val="002060"/>
                </a:solidFill>
                <a:ea typeface="Times New Roman" pitchFamily="18" charset="0"/>
                <a:cs typeface="B Nazanin" pitchFamily="2" charset="-78"/>
              </a:rPr>
              <a:t> .</a:t>
            </a:r>
          </a:p>
          <a:p>
            <a:pPr algn="just" rtl="1">
              <a:lnSpc>
                <a:spcPct val="150000"/>
              </a:lnSpc>
              <a:defRPr/>
            </a:pPr>
            <a:endParaRPr lang="ar-SA" altLang="en-US" sz="3000" b="1" dirty="0" smtClean="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064568" y="116632"/>
            <a:ext cx="8841432" cy="6120680"/>
          </a:xfrm>
        </p:spPr>
        <p:txBody>
          <a:bodyPr/>
          <a:lstStyle/>
          <a:p>
            <a:pPr marL="90488" indent="0">
              <a:buNone/>
            </a:pPr>
            <a:r>
              <a:rPr lang="fa-IR" altLang="en-US" sz="2600" b="1" dirty="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rPr>
              <a:t>تمرین و </a:t>
            </a:r>
            <a:r>
              <a:rPr lang="fa-IR" altLang="en-US" sz="2600" b="1" dirty="0" smtClean="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rPr>
              <a:t>کسب مهارت</a:t>
            </a:r>
            <a:r>
              <a:rPr lang="fa-IR" altLang="en-US" sz="2600" b="1" dirty="0">
                <a:solidFill>
                  <a:srgbClr val="002060"/>
                </a:solidFill>
                <a:effectLst>
                  <a:outerShdw blurRad="50000" dist="30000" dir="5400000" algn="tl" rotWithShape="0">
                    <a:srgbClr val="000000">
                      <a:alpha val="30000"/>
                    </a:srgbClr>
                  </a:outerShdw>
                </a:effectLst>
                <a:latin typeface="Arial Rounded MT Bold" panose="020F0704030504030204" pitchFamily="34" charset="0"/>
                <a:ea typeface="Times New Roman" panose="02020603050405020304" pitchFamily="18" charset="0"/>
                <a:cs typeface="B Nazanin" panose="00000400000000000000" pitchFamily="2" charset="-78"/>
              </a:rPr>
              <a:t>:</a:t>
            </a:r>
          </a:p>
          <a:p>
            <a:pPr marL="90488" indent="0">
              <a:buNone/>
            </a:pPr>
            <a:r>
              <a:rPr lang="fa-IR" altLang="en-US"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انتخاب رویکرد برای مجموعه ی فرهنگی </a:t>
            </a:r>
          </a:p>
          <a:p>
            <a:pPr marL="90488" indent="0">
              <a:buNone/>
            </a:pPr>
            <a:r>
              <a:rPr lang="fa-IR"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برنامه ریزی فیزیکی طرح </a:t>
            </a:r>
          </a:p>
          <a:p>
            <a:pPr marL="90488" indent="0">
              <a:buNone/>
            </a:pPr>
            <a:endParaRPr lang="fa-IR"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a:p>
            <a:pPr algn="just">
              <a:buFont typeface="Wingdings" panose="05000000000000000000" pitchFamily="2" charset="2"/>
              <a:buChar char="v"/>
            </a:pPr>
            <a:r>
              <a:rPr lang="fa-IR" sz="2800" dirty="0" smtClean="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rPr>
              <a:t>دانشجویان عزیز با شناخت و آگاهی از فضاهای مورد نیاز طرح، دیاگرام و روابط بین فضاها ترسیم شود.</a:t>
            </a:r>
            <a:endParaRPr lang="fa-IR"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a:p>
            <a:pPr>
              <a:buFont typeface="Wingdings" panose="05000000000000000000" pitchFamily="2" charset="2"/>
              <a:buChar char="v"/>
            </a:pPr>
            <a:endParaRPr lang="en-US" sz="2800" dirty="0">
              <a:solidFill>
                <a:srgbClr val="002060"/>
              </a:solidFill>
              <a:latin typeface="Arial Rounded MT Bold" panose="020F0704030504030204" pitchFamily="34" charset="0"/>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1706934477"/>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3"/>
          <p:cNvSpPr>
            <a:spLocks noChangeArrowheads="1"/>
          </p:cNvSpPr>
          <p:nvPr/>
        </p:nvSpPr>
        <p:spPr bwMode="auto">
          <a:xfrm>
            <a:off x="1443038" y="3740150"/>
            <a:ext cx="3276600" cy="1692275"/>
          </a:xfrm>
          <a:prstGeom prst="rect">
            <a:avLst/>
          </a:prstGeom>
          <a:noFill/>
          <a:ln w="9525">
            <a:noFill/>
            <a:miter lim="800000"/>
            <a:headEnd/>
            <a:tailEnd/>
          </a:ln>
          <a:effectLst/>
        </p:spPr>
        <p:txBody>
          <a:bodyPr>
            <a:spAutoFit/>
          </a:bodyPr>
          <a:lstStyle/>
          <a:p>
            <a:pPr eaLnBrk="1" hangingPunct="1">
              <a:defRPr/>
            </a:pPr>
            <a:r>
              <a:rPr lang="fa-IR" sz="10400" b="1" i="0">
                <a:solidFill>
                  <a:srgbClr val="66FF33"/>
                </a:solidFill>
                <a:effectLst>
                  <a:outerShdw blurRad="38100" dist="38100" dir="2700000" algn="tl">
                    <a:srgbClr val="C0C0C0"/>
                  </a:outerShdw>
                </a:effectLst>
                <a:latin typeface="Garamond" pitchFamily="18" charset="0"/>
                <a:cs typeface="Arial" pitchFamily="34" charset="0"/>
              </a:rPr>
              <a:t>پايان</a:t>
            </a:r>
            <a:endParaRPr lang="en-US" sz="10400" b="1" i="0" dirty="0">
              <a:solidFill>
                <a:srgbClr val="66FF33"/>
              </a:solidFill>
              <a:effectLst>
                <a:outerShdw blurRad="38100" dist="38100" dir="2700000" algn="tl">
                  <a:srgbClr val="C0C0C0"/>
                </a:outerShdw>
              </a:effectLst>
              <a:latin typeface="Garamond" pitchFamily="18" charset="0"/>
              <a:cs typeface="Arial" pitchFamily="34" charset="0"/>
            </a:endParaRPr>
          </a:p>
        </p:txBody>
      </p:sp>
      <p:pic>
        <p:nvPicPr>
          <p:cNvPr id="74755" name="Picture 5" descr="KINGC0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10491788"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6"/>
          <p:cNvSpPr txBox="1">
            <a:spLocks noChangeArrowheads="1"/>
          </p:cNvSpPr>
          <p:nvPr/>
        </p:nvSpPr>
        <p:spPr bwMode="auto">
          <a:xfrm>
            <a:off x="2792760" y="1182687"/>
            <a:ext cx="327501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ts val="650"/>
              </a:spcBef>
              <a:buClr>
                <a:schemeClr val="accent1"/>
              </a:buClr>
              <a:buSzPct val="80000"/>
              <a:buFont typeface="Wingdings 2" panose="05020102010507070707" pitchFamily="18" charset="2"/>
              <a:buChar char=""/>
              <a:defRPr sz="3400">
                <a:solidFill>
                  <a:schemeClr val="tx1"/>
                </a:solidFill>
                <a:latin typeface="Arial" panose="020B0604020202020204" pitchFamily="34" charset="0"/>
              </a:defRPr>
            </a:lvl1pPr>
            <a:lvl2pPr marL="742950" indent="-285750" algn="r" rtl="1">
              <a:spcBef>
                <a:spcPts val="600"/>
              </a:spcBef>
              <a:buClr>
                <a:schemeClr val="accent1"/>
              </a:buClr>
              <a:buFont typeface="Verdana" panose="020B0604030504040204" pitchFamily="34" charset="0"/>
              <a:buChar char="◦"/>
              <a:defRPr sz="3000">
                <a:solidFill>
                  <a:schemeClr val="tx1"/>
                </a:solidFill>
                <a:latin typeface="Arial" panose="020B0604020202020204" pitchFamily="34" charset="0"/>
              </a:defRPr>
            </a:lvl2pPr>
            <a:lvl3pPr marL="1143000" indent="-228600" algn="r" rtl="1">
              <a:spcBef>
                <a:spcPct val="20000"/>
              </a:spcBef>
              <a:buClr>
                <a:schemeClr val="accent2"/>
              </a:buClr>
              <a:buFont typeface="Wingdings 2" panose="05020102010507070707" pitchFamily="18" charset="2"/>
              <a:buChar char=""/>
              <a:defRPr sz="2600">
                <a:solidFill>
                  <a:schemeClr val="tx1"/>
                </a:solidFill>
                <a:latin typeface="Arial" panose="020B0604020202020204" pitchFamily="34" charset="0"/>
              </a:defRPr>
            </a:lvl3pPr>
            <a:lvl4pPr marL="1600200" indent="-228600" algn="r" rtl="1">
              <a:spcBef>
                <a:spcPct val="20000"/>
              </a:spcBef>
              <a:buClr>
                <a:srgbClr val="0BD0D9"/>
              </a:buClr>
              <a:buFont typeface="Wingdings 2" panose="05020102010507070707" pitchFamily="18" charset="2"/>
              <a:buChar char=""/>
              <a:defRPr sz="2100">
                <a:solidFill>
                  <a:schemeClr val="tx1"/>
                </a:solidFill>
                <a:latin typeface="Arial" panose="020B0604020202020204" pitchFamily="34" charset="0"/>
              </a:defRPr>
            </a:lvl4pPr>
            <a:lvl5pPr marL="2057400" indent="-228600" algn="r" rtl="1">
              <a:spcBef>
                <a:spcPct val="20000"/>
              </a:spcBef>
              <a:buClr>
                <a:srgbClr val="10CF9B"/>
              </a:buClr>
              <a:buFont typeface="Wingdings 2" panose="05020102010507070707" pitchFamily="18" charset="2"/>
              <a:buChar char=""/>
              <a:defRPr sz="2100">
                <a:solidFill>
                  <a:schemeClr val="tx1"/>
                </a:solidFill>
                <a:latin typeface="Arial" panose="020B0604020202020204" pitchFamily="34" charset="0"/>
              </a:defRPr>
            </a:lvl5pPr>
            <a:lvl6pPr marL="2514600" indent="-228600" algn="r" rtl="1" eaLnBrk="0" fontAlgn="base" hangingPunct="0">
              <a:spcBef>
                <a:spcPct val="20000"/>
              </a:spcBef>
              <a:spcAft>
                <a:spcPct val="0"/>
              </a:spcAft>
              <a:buClr>
                <a:srgbClr val="10CF9B"/>
              </a:buClr>
              <a:buFont typeface="Wingdings 2" panose="05020102010507070707" pitchFamily="18" charset="2"/>
              <a:buChar char=""/>
              <a:defRPr sz="2100">
                <a:solidFill>
                  <a:schemeClr val="tx1"/>
                </a:solidFill>
                <a:latin typeface="Arial" panose="020B0604020202020204" pitchFamily="34" charset="0"/>
              </a:defRPr>
            </a:lvl6pPr>
            <a:lvl7pPr marL="2971800" indent="-228600" algn="r" rtl="1" eaLnBrk="0" fontAlgn="base" hangingPunct="0">
              <a:spcBef>
                <a:spcPct val="20000"/>
              </a:spcBef>
              <a:spcAft>
                <a:spcPct val="0"/>
              </a:spcAft>
              <a:buClr>
                <a:srgbClr val="10CF9B"/>
              </a:buClr>
              <a:buFont typeface="Wingdings 2" panose="05020102010507070707" pitchFamily="18" charset="2"/>
              <a:buChar char=""/>
              <a:defRPr sz="2100">
                <a:solidFill>
                  <a:schemeClr val="tx1"/>
                </a:solidFill>
                <a:latin typeface="Arial" panose="020B0604020202020204" pitchFamily="34" charset="0"/>
              </a:defRPr>
            </a:lvl7pPr>
            <a:lvl8pPr marL="3429000" indent="-228600" algn="r" rtl="1" eaLnBrk="0" fontAlgn="base" hangingPunct="0">
              <a:spcBef>
                <a:spcPct val="20000"/>
              </a:spcBef>
              <a:spcAft>
                <a:spcPct val="0"/>
              </a:spcAft>
              <a:buClr>
                <a:srgbClr val="10CF9B"/>
              </a:buClr>
              <a:buFont typeface="Wingdings 2" panose="05020102010507070707" pitchFamily="18" charset="2"/>
              <a:buChar char=""/>
              <a:defRPr sz="2100">
                <a:solidFill>
                  <a:schemeClr val="tx1"/>
                </a:solidFill>
                <a:latin typeface="Arial" panose="020B0604020202020204" pitchFamily="34" charset="0"/>
              </a:defRPr>
            </a:lvl8pPr>
            <a:lvl9pPr marL="3886200" indent="-228600" algn="r" rtl="1" eaLnBrk="0" fontAlgn="base" hangingPunct="0">
              <a:spcBef>
                <a:spcPct val="20000"/>
              </a:spcBef>
              <a:spcAft>
                <a:spcPct val="0"/>
              </a:spcAft>
              <a:buClr>
                <a:srgbClr val="10CF9B"/>
              </a:buClr>
              <a:buFont typeface="Wingdings 2" panose="05020102010507070707" pitchFamily="18" charset="2"/>
              <a:buChar char=""/>
              <a:defRPr sz="2100">
                <a:solidFill>
                  <a:schemeClr val="tx1"/>
                </a:solidFill>
                <a:latin typeface="Arial" panose="020B0604020202020204" pitchFamily="34" charset="0"/>
              </a:defRPr>
            </a:lvl9pPr>
          </a:lstStyle>
          <a:p>
            <a:pPr eaLnBrk="1" hangingPunct="1">
              <a:spcBef>
                <a:spcPct val="50000"/>
              </a:spcBef>
              <a:buClrTx/>
              <a:buSzTx/>
              <a:buFontTx/>
              <a:buNone/>
            </a:pPr>
            <a:r>
              <a:rPr lang="fa-IR" altLang="en-US" sz="10400" b="1" dirty="0">
                <a:solidFill>
                  <a:srgbClr val="FF0000"/>
                </a:solidFill>
                <a:latin typeface="Arial Rounded MT Bold" panose="020F0704030504030204" pitchFamily="34" charset="0"/>
                <a:cs typeface="B Titr" panose="00000700000000000000" pitchFamily="2" charset="-78"/>
              </a:rPr>
              <a:t>پايان</a:t>
            </a:r>
            <a:r>
              <a:rPr lang="fa-IR" altLang="en-US" sz="6500" dirty="0">
                <a:solidFill>
                  <a:srgbClr val="FF0000"/>
                </a:solidFill>
                <a:latin typeface="Arial Rounded MT Bold" panose="020F0704030504030204" pitchFamily="34" charset="0"/>
              </a:rPr>
              <a:t> </a:t>
            </a:r>
            <a:endParaRPr lang="en-US" altLang="en-US" sz="6500" dirty="0">
              <a:solidFill>
                <a:srgbClr val="FF0000"/>
              </a:solidFill>
              <a:latin typeface="Arial Rounded MT Bold" panose="020F0704030504030204" pitchFamily="34" charset="0"/>
            </a:endParaRPr>
          </a:p>
        </p:txBody>
      </p:sp>
      <p:sp>
        <p:nvSpPr>
          <p:cNvPr id="2" name="Rectangle 1"/>
          <p:cNvSpPr/>
          <p:nvPr/>
        </p:nvSpPr>
        <p:spPr>
          <a:xfrm>
            <a:off x="2936776" y="2744904"/>
            <a:ext cx="2592288" cy="1631216"/>
          </a:xfrm>
          <a:prstGeom prst="rect">
            <a:avLst/>
          </a:prstGeom>
        </p:spPr>
        <p:txBody>
          <a:bodyPr wrap="square">
            <a:spAutoFit/>
          </a:bodyPr>
          <a:lstStyle/>
          <a:p>
            <a:pPr algn="ctr" rtl="1" eaLnBrk="1" hangingPunct="1">
              <a:spcBef>
                <a:spcPct val="50000"/>
              </a:spcBef>
              <a:defRPr/>
            </a:pPr>
            <a:r>
              <a:rPr lang="fa-IR" sz="4000" b="1" dirty="0">
                <a:solidFill>
                  <a:srgbClr val="FF0000"/>
                </a:solidFill>
                <a:cs typeface="B Titr" panose="00000700000000000000" pitchFamily="2" charset="-78"/>
              </a:rPr>
              <a:t>جلسات</a:t>
            </a:r>
          </a:p>
          <a:p>
            <a:pPr algn="ctr" rtl="1" eaLnBrk="1" hangingPunct="1">
              <a:spcBef>
                <a:spcPct val="50000"/>
              </a:spcBef>
              <a:defRPr/>
            </a:pPr>
            <a:r>
              <a:rPr lang="fa-IR" sz="4000" b="1" dirty="0">
                <a:solidFill>
                  <a:srgbClr val="FF0000"/>
                </a:solidFill>
                <a:cs typeface="B Titr" panose="00000700000000000000" pitchFamily="2" charset="-78"/>
              </a:rPr>
              <a:t>5-1</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130300" y="258763"/>
            <a:ext cx="8775700"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just" rtl="1" eaLnBrk="1" hangingPunct="1">
              <a:lnSpc>
                <a:spcPct val="150000"/>
              </a:lnSpc>
            </a:pPr>
            <a:r>
              <a:rPr lang="ar-SA" altLang="en-US" sz="2400" i="0" dirty="0">
                <a:solidFill>
                  <a:srgbClr val="002060"/>
                </a:solidFill>
                <a:ea typeface="Times New Roman" panose="02020603050405020304" pitchFamily="18" charset="0"/>
                <a:cs typeface="B Nazanin" panose="00000400000000000000" pitchFamily="2" charset="-78"/>
              </a:rPr>
              <a:t>همه هنرها به طور عرضی با همدیگر ارتباط دارند، چراکه منشا همه آنها تجلی زیبایی است. این زیبایی در معماری و مجسمه سازی به شکل نسبت های طول و عرض و ارتفاع اتفاق</a:t>
            </a:r>
            <a:r>
              <a:rPr lang="fa-IR" altLang="en-US" sz="2400" i="0" dirty="0">
                <a:solidFill>
                  <a:srgbClr val="002060"/>
                </a:solidFill>
                <a:ea typeface="Times New Roman" panose="02020603050405020304" pitchFamily="18" charset="0"/>
                <a:cs typeface="B Nazanin" panose="00000400000000000000" pitchFamily="2" charset="-78"/>
              </a:rPr>
              <a:t>      </a:t>
            </a:r>
            <a:r>
              <a:rPr lang="ar-SA" altLang="en-US" sz="2400" i="0" dirty="0">
                <a:solidFill>
                  <a:srgbClr val="002060"/>
                </a:solidFill>
                <a:ea typeface="Times New Roman" panose="02020603050405020304" pitchFamily="18" charset="0"/>
                <a:cs typeface="B Nazanin" panose="00000400000000000000" pitchFamily="2" charset="-78"/>
              </a:rPr>
              <a:t> می افتد. در یک چهره، تناسبات هستند که زیبایی می آفرینند. گاهی هم تناسبات رنگ ها باعث ایجاد زیبایی می شوند که در آنجا هم مجموعه فرکانس های نوری، تناسبات دلپذیری را به وجود می آورند. </a:t>
            </a:r>
            <a:endParaRPr lang="fa-IR" altLang="en-US" sz="2400" i="0" dirty="0">
              <a:solidFill>
                <a:srgbClr val="002060"/>
              </a:solidFill>
              <a:ea typeface="Times New Roman" panose="02020603050405020304" pitchFamily="18" charset="0"/>
              <a:cs typeface="B Nazanin" panose="00000400000000000000" pitchFamily="2" charset="-78"/>
            </a:endParaRPr>
          </a:p>
        </p:txBody>
      </p:sp>
      <p:pic>
        <p:nvPicPr>
          <p:cNvPr id="16387" name="Picture 9"/>
          <p:cNvPicPr>
            <a:picLocks noChangeAspect="1"/>
          </p:cNvPicPr>
          <p:nvPr/>
        </p:nvPicPr>
        <p:blipFill rotWithShape="1">
          <a:blip r:embed="rId3">
            <a:extLst>
              <a:ext uri="{28A0092B-C50C-407E-A947-70E740481C1C}">
                <a14:useLocalDpi xmlns:a14="http://schemas.microsoft.com/office/drawing/2010/main" val="0"/>
              </a:ext>
            </a:extLst>
          </a:blip>
          <a:srcRect b="40749"/>
          <a:stretch/>
        </p:blipFill>
        <p:spPr bwMode="auto">
          <a:xfrm>
            <a:off x="1280592" y="3212976"/>
            <a:ext cx="3782169"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Aida\Pictures\Concept\StudyforTurningTorso.jpg"/>
          <p:cNvPicPr>
            <a:picLocks noGrp="1" noChangeAspect="1" noChangeArrowheads="1"/>
          </p:cNvPicPr>
          <p:nvPr>
            <p:ph idx="1"/>
          </p:nvPr>
        </p:nvPicPr>
        <p:blipFill>
          <a:blip r:embed="rId4" cstate="print"/>
          <a:srcRect l="9584" t="11617" b="2507"/>
          <a:stretch>
            <a:fillRect/>
          </a:stretch>
        </p:blipFill>
        <p:spPr bwMode="auto">
          <a:xfrm rot="20837365">
            <a:off x="6111007" y="3223747"/>
            <a:ext cx="3125290" cy="3674224"/>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0" name="Rectangle 4"/>
          <p:cNvSpPr>
            <a:spLocks noChangeArrowheads="1"/>
          </p:cNvSpPr>
          <p:nvPr/>
        </p:nvSpPr>
        <p:spPr bwMode="auto">
          <a:xfrm>
            <a:off x="1363663" y="3008313"/>
            <a:ext cx="81915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i="1">
                <a:solidFill>
                  <a:schemeClr val="tx1"/>
                </a:solidFill>
                <a:latin typeface="Arial Rounded MT Bold" panose="020F0704030504030204" pitchFamily="34" charset="0"/>
                <a:cs typeface="B Aseman" panose="00000400000000000000" pitchFamily="2" charset="-78"/>
              </a:defRPr>
            </a:lvl1pPr>
            <a:lvl2pPr marL="742950" indent="-285750" eaLnBrk="0" hangingPunct="0">
              <a:defRPr sz="2800" i="1">
                <a:solidFill>
                  <a:schemeClr val="tx1"/>
                </a:solidFill>
                <a:latin typeface="Arial Rounded MT Bold" panose="020F0704030504030204" pitchFamily="34" charset="0"/>
                <a:cs typeface="B Aseman" panose="00000400000000000000" pitchFamily="2" charset="-78"/>
              </a:defRPr>
            </a:lvl2pPr>
            <a:lvl3pPr marL="1143000" indent="-228600" eaLnBrk="0" hangingPunct="0">
              <a:defRPr sz="2800" i="1">
                <a:solidFill>
                  <a:schemeClr val="tx1"/>
                </a:solidFill>
                <a:latin typeface="Arial Rounded MT Bold" panose="020F0704030504030204" pitchFamily="34" charset="0"/>
                <a:cs typeface="B Aseman" panose="00000400000000000000" pitchFamily="2" charset="-78"/>
              </a:defRPr>
            </a:lvl3pPr>
            <a:lvl4pPr marL="1600200" indent="-228600" eaLnBrk="0" hangingPunct="0">
              <a:defRPr sz="2800" i="1">
                <a:solidFill>
                  <a:schemeClr val="tx1"/>
                </a:solidFill>
                <a:latin typeface="Arial Rounded MT Bold" panose="020F0704030504030204" pitchFamily="34" charset="0"/>
                <a:cs typeface="B Aseman" panose="00000400000000000000" pitchFamily="2" charset="-78"/>
              </a:defRPr>
            </a:lvl4pPr>
            <a:lvl5pPr marL="2057400" indent="-228600" eaLnBrk="0" hangingPunct="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just" rtl="1" eaLnBrk="1" hangingPunct="1">
              <a:buFont typeface="Wingdings 2" panose="05020102010507070707" pitchFamily="18" charset="2"/>
              <a:buNone/>
              <a:defRPr/>
            </a:pPr>
            <a:r>
              <a:rPr lang="en-US" altLang="en-US" sz="4333" dirty="0" smtClean="0">
                <a:solidFill>
                  <a:srgbClr val="002060"/>
                </a:solidFill>
              </a:rPr>
              <a:t> </a:t>
            </a:r>
            <a:endParaRPr lang="en-US" altLang="en-US" sz="1733" b="1" i="0" dirty="0" smtClean="0">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18435" name="Rectangle 5"/>
          <p:cNvSpPr>
            <a:spLocks noChangeArrowheads="1"/>
          </p:cNvSpPr>
          <p:nvPr/>
        </p:nvSpPr>
        <p:spPr bwMode="auto">
          <a:xfrm>
            <a:off x="992188" y="0"/>
            <a:ext cx="8947150" cy="437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chemeClr val="tx1"/>
                </a:solidFill>
                <a:latin typeface="Arial Rounded MT Bold" panose="020F0704030504030204" pitchFamily="34" charset="0"/>
                <a:cs typeface="B Aseman" panose="00000400000000000000" pitchFamily="2" charset="-78"/>
              </a:defRPr>
            </a:lvl1pPr>
            <a:lvl2pPr marL="742950" indent="-285750">
              <a:defRPr sz="2800" i="1">
                <a:solidFill>
                  <a:schemeClr val="tx1"/>
                </a:solidFill>
                <a:latin typeface="Arial Rounded MT Bold" panose="020F0704030504030204" pitchFamily="34" charset="0"/>
                <a:cs typeface="B Aseman" panose="00000400000000000000" pitchFamily="2" charset="-78"/>
              </a:defRPr>
            </a:lvl2pPr>
            <a:lvl3pPr marL="1143000" indent="-228600">
              <a:defRPr sz="2800" i="1">
                <a:solidFill>
                  <a:schemeClr val="tx1"/>
                </a:solidFill>
                <a:latin typeface="Arial Rounded MT Bold" panose="020F0704030504030204" pitchFamily="34" charset="0"/>
                <a:cs typeface="B Aseman" panose="00000400000000000000" pitchFamily="2" charset="-78"/>
              </a:defRPr>
            </a:lvl3pPr>
            <a:lvl4pPr marL="1600200" indent="-228600">
              <a:defRPr sz="2800" i="1">
                <a:solidFill>
                  <a:schemeClr val="tx1"/>
                </a:solidFill>
                <a:latin typeface="Arial Rounded MT Bold" panose="020F0704030504030204" pitchFamily="34" charset="0"/>
                <a:cs typeface="B Aseman" panose="00000400000000000000" pitchFamily="2" charset="-78"/>
              </a:defRPr>
            </a:lvl4pPr>
            <a:lvl5pPr marL="2057400" indent="-228600">
              <a:defRPr sz="2800" i="1">
                <a:solidFill>
                  <a:schemeClr val="tx1"/>
                </a:solidFill>
                <a:latin typeface="Arial Rounded MT Bold" panose="020F0704030504030204" pitchFamily="34" charset="0"/>
                <a:cs typeface="B Aseman" panose="00000400000000000000" pitchFamily="2" charset="-78"/>
              </a:defRPr>
            </a:lvl5pPr>
            <a:lvl6pPr marL="25146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6pPr>
            <a:lvl7pPr marL="29718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7pPr>
            <a:lvl8pPr marL="34290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8pPr>
            <a:lvl9pPr marL="3886200" indent="-228600" eaLnBrk="0" fontAlgn="base" hangingPunct="0">
              <a:spcBef>
                <a:spcPct val="0"/>
              </a:spcBef>
              <a:spcAft>
                <a:spcPct val="0"/>
              </a:spcAft>
              <a:defRPr sz="2800" i="1">
                <a:solidFill>
                  <a:schemeClr val="tx1"/>
                </a:solidFill>
                <a:latin typeface="Arial Rounded MT Bold" panose="020F0704030504030204" pitchFamily="34" charset="0"/>
                <a:cs typeface="B Aseman" panose="00000400000000000000" pitchFamily="2" charset="-78"/>
              </a:defRPr>
            </a:lvl9pPr>
          </a:lstStyle>
          <a:p>
            <a:pPr algn="just" rtl="1" eaLnBrk="1" hangingPunct="1">
              <a:lnSpc>
                <a:spcPct val="150000"/>
              </a:lnSpc>
            </a:pPr>
            <a:r>
              <a:rPr lang="ar-SA" altLang="en-US" sz="2400" i="0" dirty="0">
                <a:solidFill>
                  <a:srgbClr val="002060"/>
                </a:solidFill>
                <a:ea typeface="Times New Roman" panose="02020603050405020304" pitchFamily="18" charset="0"/>
                <a:cs typeface="B Nazanin" panose="00000400000000000000" pitchFamily="2" charset="-78"/>
              </a:rPr>
              <a:t>در میان معماران بسیار</a:t>
            </a:r>
            <a:r>
              <a:rPr lang="fa-IR" altLang="en-US" sz="2400" i="0" dirty="0">
                <a:solidFill>
                  <a:srgbClr val="002060"/>
                </a:solidFill>
                <a:ea typeface="Times New Roman" panose="02020603050405020304" pitchFamily="18" charset="0"/>
                <a:cs typeface="B Nazanin" panose="00000400000000000000" pitchFamily="2" charset="-78"/>
              </a:rPr>
              <a:t>ن</a:t>
            </a:r>
            <a:r>
              <a:rPr lang="ar-SA" altLang="en-US" sz="2400" i="0" dirty="0">
                <a:solidFill>
                  <a:srgbClr val="002060"/>
                </a:solidFill>
                <a:ea typeface="Times New Roman" panose="02020603050405020304" pitchFamily="18" charset="0"/>
                <a:cs typeface="B Nazanin" panose="00000400000000000000" pitchFamily="2" charset="-78"/>
              </a:rPr>
              <a:t>د پژوهشگرانی كه به نقش زیبایی شناختی معماری باور دارند و از این دیدگاه به فضای ساخته شده </a:t>
            </a:r>
            <a:r>
              <a:rPr lang="ar-SA" altLang="en-US" sz="2400" i="0" dirty="0" smtClean="0">
                <a:solidFill>
                  <a:srgbClr val="002060"/>
                </a:solidFill>
                <a:ea typeface="Times New Roman" panose="02020603050405020304" pitchFamily="18" charset="0"/>
                <a:cs typeface="B Nazanin" panose="00000400000000000000" pitchFamily="2" charset="-78"/>
              </a:rPr>
              <a:t>مین</a:t>
            </a:r>
            <a:r>
              <a:rPr lang="fa-IR" altLang="en-US" sz="2400" i="0" dirty="0" smtClean="0">
                <a:solidFill>
                  <a:srgbClr val="002060"/>
                </a:solidFill>
                <a:ea typeface="Times New Roman" panose="02020603050405020304" pitchFamily="18" charset="0"/>
                <a:cs typeface="B Nazanin" panose="00000400000000000000" pitchFamily="2" charset="-78"/>
              </a:rPr>
              <a:t> </a:t>
            </a:r>
            <a:r>
              <a:rPr lang="ar-SA" altLang="en-US" sz="2400" i="0" dirty="0" smtClean="0">
                <a:solidFill>
                  <a:srgbClr val="002060"/>
                </a:solidFill>
                <a:ea typeface="Times New Roman" panose="02020603050405020304" pitchFamily="18" charset="0"/>
                <a:cs typeface="B Nazanin" panose="00000400000000000000" pitchFamily="2" charset="-78"/>
              </a:rPr>
              <a:t>گرند</a:t>
            </a:r>
            <a:r>
              <a:rPr lang="ar-SA" altLang="en-US" sz="2400" i="0" dirty="0">
                <a:solidFill>
                  <a:srgbClr val="002060"/>
                </a:solidFill>
                <a:ea typeface="Times New Roman" panose="02020603050405020304" pitchFamily="18" charset="0"/>
                <a:cs typeface="B Nazanin" panose="00000400000000000000" pitchFamily="2" charset="-78"/>
              </a:rPr>
              <a:t>؛ نزد آنان، هم گزینش مواد یا مصالح اولیه و هم شكلی كه در نهایت و در عالم عینیات به </a:t>
            </a:r>
            <a:r>
              <a:rPr lang="fa-IR" altLang="en-US" sz="2400" i="0" dirty="0">
                <a:solidFill>
                  <a:srgbClr val="002060"/>
                </a:solidFill>
                <a:ea typeface="Times New Roman" panose="02020603050405020304" pitchFamily="18" charset="0"/>
                <a:cs typeface="B Nazanin" panose="00000400000000000000" pitchFamily="2" charset="-78"/>
              </a:rPr>
              <a:t>آن</a:t>
            </a:r>
            <a:r>
              <a:rPr lang="ar-SA" altLang="en-US" sz="2400" i="0" dirty="0">
                <a:solidFill>
                  <a:srgbClr val="002060"/>
                </a:solidFill>
                <a:ea typeface="Times New Roman" panose="02020603050405020304" pitchFamily="18" charset="0"/>
                <a:cs typeface="B Nazanin" panose="00000400000000000000" pitchFamily="2" charset="-78"/>
              </a:rPr>
              <a:t>ها داده </a:t>
            </a:r>
            <a:r>
              <a:rPr lang="ar-SA" altLang="en-US" sz="2400" i="0" dirty="0" smtClean="0">
                <a:solidFill>
                  <a:srgbClr val="002060"/>
                </a:solidFill>
                <a:ea typeface="Times New Roman" panose="02020603050405020304" pitchFamily="18" charset="0"/>
                <a:cs typeface="B Nazanin" panose="00000400000000000000" pitchFamily="2" charset="-78"/>
              </a:rPr>
              <a:t>می</a:t>
            </a:r>
            <a:r>
              <a:rPr lang="fa-IR" altLang="en-US" sz="2400" i="0" dirty="0" smtClean="0">
                <a:solidFill>
                  <a:srgbClr val="002060"/>
                </a:solidFill>
                <a:ea typeface="Times New Roman" panose="02020603050405020304" pitchFamily="18" charset="0"/>
                <a:cs typeface="B Nazanin" panose="00000400000000000000" pitchFamily="2" charset="-78"/>
              </a:rPr>
              <a:t> </a:t>
            </a:r>
            <a:r>
              <a:rPr lang="ar-SA" altLang="en-US" sz="2400" i="0" dirty="0" smtClean="0">
                <a:solidFill>
                  <a:srgbClr val="002060"/>
                </a:solidFill>
                <a:ea typeface="Times New Roman" panose="02020603050405020304" pitchFamily="18" charset="0"/>
                <a:cs typeface="B Nazanin" panose="00000400000000000000" pitchFamily="2" charset="-78"/>
              </a:rPr>
              <a:t>شود</a:t>
            </a:r>
            <a:r>
              <a:rPr lang="ar-SA" altLang="en-US" sz="2400" i="0" dirty="0">
                <a:solidFill>
                  <a:srgbClr val="002060"/>
                </a:solidFill>
                <a:ea typeface="Times New Roman" panose="02020603050405020304" pitchFamily="18" charset="0"/>
                <a:cs typeface="B Nazanin" panose="00000400000000000000" pitchFamily="2" charset="-78"/>
              </a:rPr>
              <a:t>، دارای بار ارزشی است و از سوی دیگر نیز </a:t>
            </a:r>
            <a:r>
              <a:rPr lang="ar-SA" altLang="en-US" sz="2400" i="0" dirty="0" smtClean="0">
                <a:solidFill>
                  <a:srgbClr val="002060"/>
                </a:solidFill>
                <a:ea typeface="Times New Roman" panose="02020603050405020304" pitchFamily="18" charset="0"/>
                <a:cs typeface="B Nazanin" panose="00000400000000000000" pitchFamily="2" charset="-78"/>
              </a:rPr>
              <a:t>معماری</a:t>
            </a:r>
            <a:r>
              <a:rPr lang="ar-SA" altLang="en-US" sz="2400" i="0" dirty="0">
                <a:solidFill>
                  <a:srgbClr val="002060"/>
                </a:solidFill>
                <a:ea typeface="Times New Roman" panose="02020603050405020304" pitchFamily="18" charset="0"/>
                <a:cs typeface="B Nazanin" panose="00000400000000000000" pitchFamily="2" charset="-78"/>
              </a:rPr>
              <a:t>، در وجه كلی یا در تمامیت كالبدی اش، از هماهنگی و وحدت برخوردار است</a:t>
            </a:r>
            <a:r>
              <a:rPr lang="fa-IR" altLang="en-US" sz="2400" i="0" dirty="0">
                <a:solidFill>
                  <a:srgbClr val="002060"/>
                </a:solidFill>
                <a:ea typeface="Times New Roman" panose="02020603050405020304" pitchFamily="18" charset="0"/>
                <a:cs typeface="B Nazanin" panose="00000400000000000000" pitchFamily="2" charset="-78"/>
              </a:rPr>
              <a:t> </a:t>
            </a:r>
            <a:r>
              <a:rPr lang="ar-SA" altLang="en-US" sz="2400" i="0" dirty="0">
                <a:solidFill>
                  <a:srgbClr val="002060"/>
                </a:solidFill>
                <a:ea typeface="Times New Roman" panose="02020603050405020304" pitchFamily="18" charset="0"/>
                <a:cs typeface="B Nazanin" panose="00000400000000000000" pitchFamily="2" charset="-78"/>
              </a:rPr>
              <a:t>كه از راه شكل آن</a:t>
            </a:r>
            <a:r>
              <a:rPr lang="fa-IR" altLang="en-US" sz="2400" i="0" dirty="0">
                <a:solidFill>
                  <a:srgbClr val="002060"/>
                </a:solidFill>
                <a:ea typeface="Times New Roman" panose="02020603050405020304" pitchFamily="18" charset="0"/>
                <a:cs typeface="B Nazanin" panose="00000400000000000000" pitchFamily="2" charset="-78"/>
              </a:rPr>
              <a:t>،</a:t>
            </a:r>
            <a:r>
              <a:rPr lang="ar-SA" altLang="en-US" sz="2400" i="0" dirty="0">
                <a:solidFill>
                  <a:srgbClr val="002060"/>
                </a:solidFill>
                <a:ea typeface="Times New Roman" panose="02020603050405020304" pitchFamily="18" charset="0"/>
                <a:cs typeface="B Nazanin" panose="00000400000000000000" pitchFamily="2" charset="-78"/>
              </a:rPr>
              <a:t> درك یا احساس</a:t>
            </a:r>
            <a:r>
              <a:rPr lang="fa-IR" altLang="en-US" sz="2400" i="0" dirty="0">
                <a:solidFill>
                  <a:srgbClr val="002060"/>
                </a:solidFill>
                <a:ea typeface="Times New Roman" panose="02020603050405020304" pitchFamily="18" charset="0"/>
                <a:cs typeface="B Nazanin" panose="00000400000000000000" pitchFamily="2" charset="-78"/>
              </a:rPr>
              <a:t> می شود</a:t>
            </a:r>
            <a:r>
              <a:rPr lang="ar-SA" altLang="en-US" sz="2400" i="0" dirty="0">
                <a:solidFill>
                  <a:srgbClr val="002060"/>
                </a:solidFill>
                <a:ea typeface="Times New Roman" panose="02020603050405020304" pitchFamily="18" charset="0"/>
                <a:cs typeface="B Nazanin" panose="00000400000000000000" pitchFamily="2" charset="-78"/>
              </a:rPr>
              <a:t>.</a:t>
            </a:r>
            <a:r>
              <a:rPr lang="fa-IR" altLang="en-US" sz="2400" i="0" dirty="0">
                <a:solidFill>
                  <a:srgbClr val="002060"/>
                </a:solidFill>
                <a:ea typeface="Times New Roman" panose="02020603050405020304" pitchFamily="18" charset="0"/>
                <a:cs typeface="B Nazanin" panose="00000400000000000000" pitchFamily="2" charset="-78"/>
              </a:rPr>
              <a:t> </a:t>
            </a:r>
            <a:r>
              <a:rPr lang="ar-SA" altLang="en-US" sz="2400" i="0" dirty="0">
                <a:solidFill>
                  <a:srgbClr val="002060"/>
                </a:solidFill>
                <a:ea typeface="Times New Roman" panose="02020603050405020304" pitchFamily="18" charset="0"/>
                <a:cs typeface="B Nazanin" panose="00000400000000000000" pitchFamily="2" charset="-78"/>
              </a:rPr>
              <a:t>«هایدگر» برای تجسم بخ</a:t>
            </a:r>
            <a:r>
              <a:rPr lang="fa-IR" altLang="en-US" sz="2400" i="0" dirty="0">
                <a:solidFill>
                  <a:srgbClr val="002060"/>
                </a:solidFill>
                <a:ea typeface="Times New Roman" panose="02020603050405020304" pitchFamily="18" charset="0"/>
                <a:cs typeface="B Nazanin" panose="00000400000000000000" pitchFamily="2" charset="-78"/>
              </a:rPr>
              <a:t>ش</a:t>
            </a:r>
            <a:r>
              <a:rPr lang="ar-SA" altLang="en-US" sz="2400" i="0" dirty="0">
                <a:solidFill>
                  <a:srgbClr val="002060"/>
                </a:solidFill>
                <a:ea typeface="Times New Roman" panose="02020603050405020304" pitchFamily="18" charset="0"/>
                <a:cs typeface="B Nazanin" panose="00000400000000000000" pitchFamily="2" charset="-78"/>
              </a:rPr>
              <a:t>یدن به تصورات خود از هنر به‌</a:t>
            </a:r>
            <a:r>
              <a:rPr lang="fa-IR" altLang="en-US" sz="2400" i="0" dirty="0">
                <a:solidFill>
                  <a:srgbClr val="002060"/>
                </a:solidFill>
                <a:ea typeface="Times New Roman" panose="02020603050405020304" pitchFamily="18" charset="0"/>
                <a:cs typeface="B Nazanin" panose="00000400000000000000" pitchFamily="2" charset="-78"/>
              </a:rPr>
              <a:t> </a:t>
            </a:r>
            <a:r>
              <a:rPr lang="ar-SA" altLang="en-US" sz="2400" i="0" dirty="0">
                <a:solidFill>
                  <a:srgbClr val="002060"/>
                </a:solidFill>
                <a:ea typeface="Times New Roman" panose="02020603050405020304" pitchFamily="18" charset="0"/>
                <a:cs typeface="B Nazanin" panose="00000400000000000000" pitchFamily="2" charset="-78"/>
              </a:rPr>
              <a:t>مثالی منبعث از معماری متوسل می‌شود، او معماری را در کنار نقاشی، مجسمه‌سازی و موسیقی نشانده و به‌صراحت از آن تحت‌عنوان یکی از هنرهای «ذاتاً شاعرانه» نام می‌برد. </a:t>
            </a:r>
            <a:endParaRPr lang="fa-IR" altLang="en-US" sz="2400" i="0" dirty="0">
              <a:solidFill>
                <a:srgbClr val="002060"/>
              </a:solidFill>
              <a:ea typeface="Times New Roman" panose="02020603050405020304" pitchFamily="18" charset="0"/>
              <a:cs typeface="B Nazanin" panose="00000400000000000000" pitchFamily="2" charset="-78"/>
            </a:endParaRPr>
          </a:p>
          <a:p>
            <a:pPr algn="just" rtl="1" eaLnBrk="1" hangingPunct="1">
              <a:lnSpc>
                <a:spcPct val="150000"/>
              </a:lnSpc>
            </a:pPr>
            <a:endParaRPr lang="en-US" altLang="en-US" sz="2000" i="0" dirty="0">
              <a:solidFill>
                <a:srgbClr val="002060"/>
              </a:solidFill>
              <a:ea typeface="Times New Roman" panose="02020603050405020304" pitchFamily="18" charset="0"/>
              <a:cs typeface="B Nazanin" panose="00000400000000000000" pitchFamily="2" charset="-78"/>
            </a:endParaRPr>
          </a:p>
        </p:txBody>
      </p:sp>
      <p:pic>
        <p:nvPicPr>
          <p:cNvPr id="1843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8675" y="3979863"/>
            <a:ext cx="4608513"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حافظ+سلطان محمد.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979863"/>
            <a:ext cx="30099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Effect transition="in" filter="fade">
                                      <p:cBhvr>
                                        <p:cTn id="7" dur="2000"/>
                                        <p:tgtEl>
                                          <p:spTgt spid="143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1165225" y="19050"/>
            <a:ext cx="8723313" cy="3751263"/>
          </a:xfrm>
          <a:prstGeom prst="rect">
            <a:avLst/>
          </a:prstGeom>
        </p:spPr>
        <p:txBody>
          <a:bodyPr>
            <a:spAutoFit/>
          </a:bodyPr>
          <a:lstStyle/>
          <a:p>
            <a:pPr algn="just" rtl="1" eaLnBrk="1" hangingPunct="1">
              <a:lnSpc>
                <a:spcPct val="150000"/>
              </a:lnSpc>
              <a:defRPr/>
            </a:pPr>
            <a:r>
              <a:rPr lang="ar-SA" sz="2400" i="0" dirty="0">
                <a:solidFill>
                  <a:srgbClr val="002060"/>
                </a:solidFill>
                <a:ea typeface="Times New Roman" pitchFamily="18" charset="0"/>
                <a:cs typeface="B Nazanin" pitchFamily="2" charset="-78"/>
              </a:rPr>
              <a:t>معماری معنای مکان است و بازگشت به فضای آغازین را بشارت می دهد . ارتباط هنر معماری و موسیقی در بحث هنر سنتی یکی از مفاهیمی است که می‌توان رد پای آن‌را در هنرهای دیگر به‌واسطه‌ی تشخیص عناصر سازنده‌ی آنها دنبال نمود. یکی از حلقه‌های اتصال، هنر نگارگری است که ظرایف آن با دو هنر معماری و موسیقی </a:t>
            </a:r>
            <a:r>
              <a:rPr lang="fa-IR" sz="2400" i="0" dirty="0">
                <a:solidFill>
                  <a:srgbClr val="002060"/>
                </a:solidFill>
                <a:ea typeface="Times New Roman" pitchFamily="18" charset="0"/>
                <a:cs typeface="B Nazanin" pitchFamily="2" charset="-78"/>
              </a:rPr>
              <a:t>قابل تطبیق است؛ لذا میتوان جهت بررسی معادل های هنرهای سنتی؛ حلقه های اتصال هنر معماری را در دیگر هنرهای وابسته به بنیاد سنتی جستجو کرد.</a:t>
            </a:r>
            <a:endParaRPr lang="en-US" sz="2400" i="0" dirty="0">
              <a:solidFill>
                <a:srgbClr val="002060"/>
              </a:solidFill>
              <a:ea typeface="Times New Roman" pitchFamily="18" charset="0"/>
              <a:cs typeface="B Nazanin" pitchFamily="2" charset="-78"/>
            </a:endParaRPr>
          </a:p>
          <a:p>
            <a:pPr algn="just" rtl="1" eaLnBrk="1" hangingPunct="1">
              <a:defRPr/>
            </a:pPr>
            <a:endParaRPr lang="en-US" sz="2167" dirty="0"/>
          </a:p>
        </p:txBody>
      </p:sp>
      <p:pic>
        <p:nvPicPr>
          <p:cNvPr id="204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 y="3111500"/>
            <a:ext cx="2967038"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8838" y="2924175"/>
            <a:ext cx="29432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113145">
            <a:off x="6759575" y="3778250"/>
            <a:ext cx="312102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520825" y="220663"/>
            <a:ext cx="8358188" cy="2992313"/>
          </a:xfrm>
        </p:spPr>
        <p:txBody>
          <a:bodyPr/>
          <a:lstStyle/>
          <a:p>
            <a:pPr marL="89427" indent="0" algn="just" eaLnBrk="1" hangingPunct="1">
              <a:lnSpc>
                <a:spcPct val="150000"/>
              </a:lnSpc>
              <a:spcBef>
                <a:spcPct val="0"/>
              </a:spcBef>
              <a:buFont typeface="Wingdings 2" panose="05020102010507070707" pitchFamily="18" charset="2"/>
              <a:buNone/>
              <a:defRPr/>
            </a:pPr>
            <a:r>
              <a:rPr lang="en-US" sz="2000" dirty="0" smtClean="0">
                <a:solidFill>
                  <a:srgbClr val="002060"/>
                </a:solidFill>
                <a:latin typeface="Arial Rounded MT Bold" panose="020F0704030504030204" pitchFamily="34" charset="0"/>
                <a:ea typeface="Times New Roman" pitchFamily="18" charset="0"/>
                <a:cs typeface="B Nazanin" pitchFamily="2" charset="-78"/>
              </a:rPr>
              <a:t/>
            </a:r>
            <a:br>
              <a:rPr lang="en-US" sz="2000" dirty="0" smtClean="0">
                <a:solidFill>
                  <a:srgbClr val="002060"/>
                </a:solidFill>
                <a:latin typeface="Arial Rounded MT Bold" panose="020F0704030504030204" pitchFamily="34" charset="0"/>
                <a:ea typeface="Times New Roman" pitchFamily="18" charset="0"/>
                <a:cs typeface="B Nazanin" pitchFamily="2" charset="-78"/>
              </a:rPr>
            </a:br>
            <a:r>
              <a:rPr lang="ar-SA" sz="2400" dirty="0">
                <a:solidFill>
                  <a:srgbClr val="002060"/>
                </a:solidFill>
                <a:latin typeface="Arial Rounded MT Bold" panose="020F0704030504030204" pitchFamily="34" charset="0"/>
                <a:ea typeface="Times New Roman" pitchFamily="18" charset="0"/>
                <a:cs typeface="B Nazanin" pitchFamily="2" charset="-78"/>
              </a:rPr>
              <a:t>ساده ترین نوع آن تکرار منظم عناصر معماری در امتداد یک خط مستقیم </a:t>
            </a:r>
            <a:r>
              <a:rPr lang="ar-SA" sz="2400" dirty="0" smtClean="0">
                <a:solidFill>
                  <a:srgbClr val="002060"/>
                </a:solidFill>
                <a:latin typeface="Arial Rounded MT Bold" panose="020F0704030504030204" pitchFamily="34" charset="0"/>
                <a:ea typeface="Times New Roman" pitchFamily="18" charset="0"/>
                <a:cs typeface="B Nazanin" pitchFamily="2" charset="-78"/>
              </a:rPr>
              <a:t>است</a:t>
            </a:r>
            <a:r>
              <a:rPr lang="fa-IR" sz="2400" dirty="0" smtClean="0">
                <a:solidFill>
                  <a:srgbClr val="002060"/>
                </a:solidFill>
                <a:latin typeface="Arial Rounded MT Bold" panose="020F0704030504030204" pitchFamily="34" charset="0"/>
                <a:ea typeface="Times New Roman" pitchFamily="18" charset="0"/>
                <a:cs typeface="B Nazanin" pitchFamily="2" charset="-78"/>
              </a:rPr>
              <a:t>.</a:t>
            </a:r>
            <a:r>
              <a:rPr lang="en-US" sz="2400" dirty="0">
                <a:solidFill>
                  <a:srgbClr val="002060"/>
                </a:solidFill>
                <a:latin typeface="Arial Rounded MT Bold" panose="020F0704030504030204" pitchFamily="34" charset="0"/>
                <a:ea typeface="Times New Roman" pitchFamily="18" charset="0"/>
                <a:cs typeface="B Nazanin" pitchFamily="2" charset="-78"/>
              </a:rPr>
              <a:t/>
            </a:r>
            <a:br>
              <a:rPr lang="en-US" sz="2400" dirty="0">
                <a:solidFill>
                  <a:srgbClr val="002060"/>
                </a:solidFill>
                <a:latin typeface="Arial Rounded MT Bold" panose="020F0704030504030204" pitchFamily="34" charset="0"/>
                <a:ea typeface="Times New Roman" pitchFamily="18" charset="0"/>
                <a:cs typeface="B Nazanin" pitchFamily="2" charset="-78"/>
              </a:rPr>
            </a:br>
            <a:r>
              <a:rPr lang="ar-SA" sz="2400" dirty="0">
                <a:solidFill>
                  <a:srgbClr val="002060"/>
                </a:solidFill>
                <a:latin typeface="Arial Rounded MT Bold" panose="020F0704030504030204" pitchFamily="34" charset="0"/>
                <a:ea typeface="Times New Roman" pitchFamily="18" charset="0"/>
                <a:cs typeface="B Nazanin" pitchFamily="2" charset="-78"/>
              </a:rPr>
              <a:t>سکون و توقف با مفهوم مکث در معماری جنبه ای کاربردی دارد. پاگرد پله ها ، میادین و گره های شهری از نمودهای کاربردی آن است. گاهی با ایجاد یک عامل یا عنصر در فضای </a:t>
            </a:r>
            <a:r>
              <a:rPr lang="ar-SA" sz="2400" dirty="0" smtClean="0">
                <a:solidFill>
                  <a:srgbClr val="002060"/>
                </a:solidFill>
                <a:latin typeface="Arial Rounded MT Bold" panose="020F0704030504030204" pitchFamily="34" charset="0"/>
                <a:ea typeface="Times New Roman" pitchFamily="18" charset="0"/>
                <a:cs typeface="B Nazanin" pitchFamily="2" charset="-78"/>
              </a:rPr>
              <a:t>معماری، </a:t>
            </a:r>
            <a:r>
              <a:rPr lang="ar-SA" sz="2400" dirty="0">
                <a:solidFill>
                  <a:srgbClr val="002060"/>
                </a:solidFill>
                <a:latin typeface="Arial Rounded MT Bold" panose="020F0704030504030204" pitchFamily="34" charset="0"/>
                <a:ea typeface="Times New Roman" pitchFamily="18" charset="0"/>
                <a:cs typeface="B Nazanin" pitchFamily="2" charset="-78"/>
              </a:rPr>
              <a:t>عامل مکث و سکون را می توان به خوبی پدید آورد.</a:t>
            </a:r>
            <a:endParaRPr lang="en-US" sz="2400" dirty="0">
              <a:solidFill>
                <a:srgbClr val="002060"/>
              </a:solidFill>
              <a:latin typeface="Arial Rounded MT Bold" panose="020F0704030504030204" pitchFamily="34" charset="0"/>
              <a:ea typeface="Times New Roman" pitchFamily="18" charset="0"/>
              <a:cs typeface="B Nazanin" pitchFamily="2" charset="-78"/>
            </a:endParaRPr>
          </a:p>
          <a:p>
            <a:pPr marL="89427" indent="0" algn="just">
              <a:buFont typeface="Wingdings 2" panose="05020102010507070707" pitchFamily="18" charset="2"/>
              <a:buNone/>
              <a:defRPr/>
            </a:pPr>
            <a:endParaRPr lang="en-US" sz="3467" dirty="0"/>
          </a:p>
        </p:txBody>
      </p:sp>
      <p:pic>
        <p:nvPicPr>
          <p:cNvPr id="225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088" y="3467100"/>
            <a:ext cx="2881312"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262688" y="36513"/>
            <a:ext cx="3643312" cy="708025"/>
          </a:xfrm>
          <a:prstGeom prst="rect">
            <a:avLst/>
          </a:prstGeom>
        </p:spPr>
        <p:txBody>
          <a:bodyPr>
            <a:spAutoFit/>
          </a:bodyPr>
          <a:lstStyle/>
          <a:p>
            <a:pPr algn="ctr" eaLnBrk="1" hangingPunct="1">
              <a:defRPr/>
            </a:pPr>
            <a:r>
              <a:rPr lang="fa-IR" sz="4000" b="1" dirty="0">
                <a:solidFill>
                  <a:srgbClr val="006B8D"/>
                </a:solidFill>
                <a:effectLst>
                  <a:outerShdw blurRad="50000" dist="30000" dir="5400000" algn="tl" rotWithShape="0">
                    <a:srgbClr val="000000">
                      <a:alpha val="30000"/>
                    </a:srgbClr>
                  </a:outerShdw>
                </a:effectLst>
                <a:latin typeface="Arial" pitchFamily="34" charset="0"/>
                <a:ea typeface="+mj-ea"/>
                <a:cs typeface="+mj-cs"/>
              </a:rPr>
              <a:t>ریتم </a:t>
            </a:r>
            <a:r>
              <a:rPr lang="fa-IR" sz="4000" b="1" dirty="0" smtClean="0">
                <a:solidFill>
                  <a:srgbClr val="006B8D"/>
                </a:solidFill>
                <a:effectLst>
                  <a:outerShdw blurRad="50000" dist="30000" dir="5400000" algn="tl" rotWithShape="0">
                    <a:srgbClr val="000000">
                      <a:alpha val="30000"/>
                    </a:srgbClr>
                  </a:outerShdw>
                </a:effectLst>
                <a:latin typeface="Arial" pitchFamily="34" charset="0"/>
                <a:ea typeface="+mj-ea"/>
                <a:cs typeface="+mj-cs"/>
              </a:rPr>
              <a:t>و سکون در </a:t>
            </a:r>
            <a:r>
              <a:rPr lang="fa-IR" sz="4000" b="1" dirty="0">
                <a:solidFill>
                  <a:srgbClr val="006B8D"/>
                </a:solidFill>
                <a:effectLst>
                  <a:outerShdw blurRad="50000" dist="30000" dir="5400000" algn="tl" rotWithShape="0">
                    <a:srgbClr val="000000">
                      <a:alpha val="30000"/>
                    </a:srgbClr>
                  </a:outerShdw>
                </a:effectLst>
                <a:latin typeface="Arial" pitchFamily="34" charset="0"/>
                <a:ea typeface="+mj-ea"/>
                <a:cs typeface="+mj-cs"/>
              </a:rPr>
              <a:t>معماری</a:t>
            </a:r>
            <a:endParaRPr lang="en-US" sz="4000" b="1" dirty="0">
              <a:solidFill>
                <a:srgbClr val="006B8D"/>
              </a:solidFill>
              <a:effectLst>
                <a:outerShdw blurRad="50000" dist="30000" dir="5400000" algn="tl" rotWithShape="0">
                  <a:srgbClr val="000000">
                    <a:alpha val="30000"/>
                  </a:srgbClr>
                </a:outerShdw>
              </a:effectLst>
              <a:latin typeface="Arial" pitchFamily="34" charset="0"/>
              <a:ea typeface="+mj-ea"/>
              <a:cs typeface="+mj-cs"/>
            </a:endParaRPr>
          </a:p>
        </p:txBody>
      </p:sp>
      <p:pic>
        <p:nvPicPr>
          <p:cNvPr id="225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3671888"/>
            <a:ext cx="3686175"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8_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8_Solstice">
      <a:majorFont>
        <a:latin typeface=""/>
        <a:ea typeface=""/>
        <a:cs typeface=""/>
      </a:majorFont>
      <a:minorFont>
        <a:latin typeface=""/>
        <a:ea typeface=""/>
        <a:cs typeface=""/>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5113</TotalTime>
  <Words>2327</Words>
  <Application>Microsoft Office PowerPoint</Application>
  <PresentationFormat>A4 Paper (210x297 mm)</PresentationFormat>
  <Paragraphs>238</Paragraphs>
  <Slides>55</Slides>
  <Notes>16</Notes>
  <HiddenSlides>0</HiddenSlides>
  <MMClips>7</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55</vt:i4>
      </vt:variant>
    </vt:vector>
  </HeadingPairs>
  <TitlesOfParts>
    <vt:vector size="75" baseType="lpstr">
      <vt:lpstr>Arial</vt:lpstr>
      <vt:lpstr>Arial Rounded MT Bold</vt:lpstr>
      <vt:lpstr>B Aseman</vt:lpstr>
      <vt:lpstr>B Lotus</vt:lpstr>
      <vt:lpstr>B Mitra</vt:lpstr>
      <vt:lpstr>B Nazanin</vt:lpstr>
      <vt:lpstr>B Tabassom</vt:lpstr>
      <vt:lpstr>B Titr</vt:lpstr>
      <vt:lpstr>Calibri</vt:lpstr>
      <vt:lpstr>Cambria</vt:lpstr>
      <vt:lpstr>Franklin Gothic Book</vt:lpstr>
      <vt:lpstr>Garamond</vt:lpstr>
      <vt:lpstr>IranNastaliq</vt:lpstr>
      <vt:lpstr>Tahoma</vt:lpstr>
      <vt:lpstr>Times New Roman</vt:lpstr>
      <vt:lpstr>Titr</vt:lpstr>
      <vt:lpstr>Verdana</vt:lpstr>
      <vt:lpstr>Wingdings</vt:lpstr>
      <vt:lpstr>Wingdings 2</vt:lpstr>
      <vt:lpstr>8_Solstice</vt:lpstr>
      <vt:lpstr>PowerPoint Presentation</vt:lpstr>
      <vt:lpstr>PowerPoint Presentation</vt:lpstr>
      <vt:lpstr>PowerPoint Presentation</vt:lpstr>
      <vt:lpstr>مقدمه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فرهنگسرا</vt:lpstr>
      <vt:lpstr>PowerPoint Presentation</vt:lpstr>
      <vt:lpstr>ازکانسپت تا طرح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فرهنگسراي نياوران </vt:lpstr>
      <vt:lpstr>PowerPoint Presentation</vt:lpstr>
      <vt:lpstr>2-مرکز فرهنگی تی جی بائو   معمار: رنزو پیانو جزایر کالدونیای جدید در آبهای غربی اقیانوس آرام و در کرانه های خاوری استرالیا که مرکز آن نومه آ می باشد .کالدونیای واقعی در اسکاتلند بوده و دلیل این نام گذاری شباهت اقلیم ها می باشد .  اقلیم : آتشفشانی،گرم و مرطوب و پر باران .خاک منطقه مناسب کشاورزی بوده و دارای پوشش گیاهی انبوه می باشد . ویژگی اول: مأنوس بودن با طبیعت به نحوی که :  1) استفاده از نور خورشید برای بیان لطافت ساختار چوبی 2) استفاده از صنوبر بلند و ستون مانند که معیاری برای ارتفاع پوسته های وسیع ساختمانی محسوب می شوند. 3) استفاده از باد که از میان عناصر می وزد و انعطاف پذیری و استحکام چوب را یاد آوری می کند . 4) استفاده از معماری سنتی و بومی و همچنین نوع مصالح به کار رفته و روش ساخت سازه نیز از فرهنگ کاناک الهام گرفته شده است . </vt:lpstr>
      <vt:lpstr>این مرکز شامل آمفی تئاتر ،کتابخانه ،لابراتور های آموزشی و رسانه ، موزه، سالن ورزشی و سالن اجتماعات، سمعی بصری ،کافه تریا و نمایشگاه می باشد .این مجموعه از ده سازه کلبه مانند در ابعاد مختلف به وجود آمده است که در کل فاقد تقارن می باشد . بدیهی است که این سازه ها طوری طراحی شده اند که در برابر هر رخداد اقلیمی به ویژه طوفانهای گرمسیری تاب آورند .بزرگترین فضای  این مرکز سالن تئاتر می باشد. </vt:lpstr>
      <vt:lpstr>در زاویه بین ضلع جنوبی و شبه جزیره زمینی انحنایی که اطراف آن شیب دار است یک آمفی تئاتر رو باز می باشد. از گوشه خارجی سالن تئاتر  از طریق یک جاده به باغ مجاور مرداب می رسیم و در نتیحه ی طی این مسیر به جایی خواهیم رسید که با استفاده از سنگ های باستانی مکانی برای انتقال فرهنگ دیرینیان ایجاد شده است. فضای داخلی: اشارت صریح به گذشته را می توان در مصالح و روش کار با چوب و انحنا دادن به قطعات یافت و استفاده از تهویه طبیعی که باعث ایجاد معماری پایدار شده است .  </vt:lpstr>
      <vt:lpstr>PowerPoint Presentation</vt:lpstr>
      <vt:lpstr>PowerPoint Presentation</vt:lpstr>
      <vt:lpstr>PowerPoint Presentation</vt:lpstr>
      <vt:lpstr>PowerPoint Presentation</vt:lpstr>
      <vt:lpstr>PowerPoint Presentation</vt:lpstr>
      <vt:lpstr>PowerPoint Presentation</vt:lpstr>
      <vt:lpstr>استاندارد ميزها: ميزها از جمله مهمترين وسائل فضاهاي مطالعه هستند. ميزهاي يك نفره: اين ميزها 900×600 ميلي‌متر مي‌باشد. ميزهاي 2 نفره: ميزهاي 2 نفره‌اي كه از هم جدا نشده‌اند، ظاهرا براي خوانندگاني كه روبروي هم قرار مي‌گيرند جذابيت چنداني ندارند، ولي در صورت قرارگيري در يك سمت ابعاد پيشنهادي 900×120 ميلي‌متر مي‌باشد.</vt:lpstr>
      <vt:lpstr>ميزهاي طولاني: ميزهاي طولاني قابليبت جاي دادن 4 تا 12 نفر را دارند. ميزهاي 4 نفره از بروز شلوغي جلوگيري كرده و در عين حال نحوه قرارگيري آنها جذاب و انعطاف‌پذير نيز مي‌باشند. عرض آنها نبايد از 1200 ميلي‌متر كمتر باشد. فضاي جانبي ميان خوانندگان نيز لازم است حداقل 900 ميلي‌متر باشد. بين ميزهاي موازي بايد حداقل 1800 ميلي‌متر فاصله پيش‌بيني شود.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shahed</dc:creator>
  <cp:lastModifiedBy>sony</cp:lastModifiedBy>
  <cp:revision>390</cp:revision>
  <dcterms:created xsi:type="dcterms:W3CDTF">2008-05-01T10:07:22Z</dcterms:created>
  <dcterms:modified xsi:type="dcterms:W3CDTF">2020-04-01T13:11:01Z</dcterms:modified>
</cp:coreProperties>
</file>