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0" r:id="rId4"/>
    <p:sldId id="281" r:id="rId5"/>
    <p:sldId id="282" r:id="rId6"/>
    <p:sldId id="283" r:id="rId7"/>
    <p:sldId id="286" r:id="rId8"/>
    <p:sldId id="284" r:id="rId9"/>
    <p:sldId id="285" r:id="rId10"/>
    <p:sldId id="291" r:id="rId11"/>
    <p:sldId id="287" r:id="rId12"/>
    <p:sldId id="288" r:id="rId13"/>
    <p:sldId id="289" r:id="rId14"/>
    <p:sldId id="290" r:id="rId15"/>
    <p:sldId id="292" r:id="rId16"/>
    <p:sldId id="274" r:id="rId17"/>
    <p:sldId id="276" r:id="rId18"/>
    <p:sldId id="275" r:id="rId19"/>
    <p:sldId id="258" r:id="rId20"/>
    <p:sldId id="293" r:id="rId21"/>
    <p:sldId id="259" r:id="rId22"/>
    <p:sldId id="277" r:id="rId23"/>
    <p:sldId id="260" r:id="rId24"/>
    <p:sldId id="265" r:id="rId25"/>
    <p:sldId id="270" r:id="rId26"/>
    <p:sldId id="272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8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9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5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3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0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3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0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C233-1CE0-4AE6-AF5F-A785D501064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D0F79-21E9-46E1-9E65-A2C33F5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278753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latin typeface="B Zaa"/>
                <a:cs typeface="B Nazanin" panose="00000400000000000000" pitchFamily="2" charset="-78"/>
              </a:rPr>
              <a:t>شناخت روستا</a:t>
            </a:r>
            <a:br>
              <a:rPr lang="fa-IR" dirty="0" smtClean="0">
                <a:latin typeface="B Zaa"/>
                <a:cs typeface="B Nazanin" panose="00000400000000000000" pitchFamily="2" charset="-78"/>
              </a:rPr>
            </a:br>
            <a:r>
              <a:rPr lang="fa-IR" dirty="0" smtClean="0">
                <a:latin typeface="B Zaa"/>
                <a:cs typeface="B Nazanin" panose="00000400000000000000" pitchFamily="2" charset="-78"/>
              </a:rPr>
              <a:t/>
            </a:r>
            <a:br>
              <a:rPr lang="fa-IR" dirty="0" smtClean="0">
                <a:latin typeface="B Zaa"/>
                <a:cs typeface="B Nazanin" panose="00000400000000000000" pitchFamily="2" charset="-78"/>
              </a:rPr>
            </a:br>
            <a:r>
              <a:rPr lang="fa-IR" dirty="0" smtClean="0">
                <a:latin typeface="B Zaa"/>
                <a:cs typeface="B Nazanin" panose="00000400000000000000" pitchFamily="2" charset="-78"/>
              </a:rPr>
              <a:t/>
            </a:r>
            <a:br>
              <a:rPr lang="fa-IR" dirty="0" smtClean="0">
                <a:latin typeface="B Zaa"/>
                <a:cs typeface="B Nazanin" panose="00000400000000000000" pitchFamily="2" charset="-78"/>
              </a:rPr>
            </a:br>
            <a:r>
              <a:rPr lang="fa-IR" sz="3600" dirty="0" smtClean="0">
                <a:latin typeface="B Zaa"/>
                <a:cs typeface="B Nazanin" panose="00000400000000000000" pitchFamily="2" charset="-78"/>
              </a:rPr>
              <a:t>مدرس: خانم سحرحمیدی</a:t>
            </a:r>
            <a:br>
              <a:rPr lang="fa-IR" sz="3600" dirty="0" smtClean="0">
                <a:latin typeface="B Zaa"/>
                <a:cs typeface="B Nazanin" panose="00000400000000000000" pitchFamily="2" charset="-78"/>
              </a:rPr>
            </a:br>
            <a:r>
              <a:rPr lang="fa-IR" sz="3600" dirty="0" smtClean="0">
                <a:latin typeface="B Zaa"/>
                <a:cs typeface="B Nazanin" panose="00000400000000000000" pitchFamily="2" charset="-78"/>
              </a:rPr>
              <a:t>دانشکده ولیعصر تهران</a:t>
            </a:r>
            <a:br>
              <a:rPr lang="fa-IR" sz="3600" dirty="0" smtClean="0">
                <a:latin typeface="B Zaa"/>
                <a:cs typeface="B Nazanin" panose="00000400000000000000" pitchFamily="2" charset="-78"/>
              </a:rPr>
            </a:br>
            <a:r>
              <a:rPr lang="fa-IR" sz="3600" dirty="0" smtClean="0">
                <a:latin typeface="B Zaa"/>
                <a:cs typeface="B Nazanin" panose="00000400000000000000" pitchFamily="2" charset="-78"/>
              </a:rPr>
              <a:t>گروه معماری</a:t>
            </a:r>
            <a:br>
              <a:rPr lang="fa-IR" sz="3600" dirty="0" smtClean="0">
                <a:latin typeface="B Zaa"/>
                <a:cs typeface="B Nazanin" panose="00000400000000000000" pitchFamily="2" charset="-78"/>
              </a:rPr>
            </a:br>
            <a:r>
              <a:rPr lang="fa-IR" sz="3600" dirty="0" smtClean="0">
                <a:latin typeface="B Zaa"/>
                <a:cs typeface="B Nazanin" panose="00000400000000000000" pitchFamily="2" charset="-78"/>
              </a:rPr>
              <a:t>نیمسال دوم تحصیلی 98-99</a:t>
            </a:r>
            <a:br>
              <a:rPr lang="fa-IR" sz="3600" dirty="0" smtClean="0">
                <a:latin typeface="B Zaa"/>
                <a:cs typeface="B Nazanin" panose="00000400000000000000" pitchFamily="2" charset="-78"/>
              </a:rPr>
            </a:br>
            <a:r>
              <a:rPr lang="fa-IR" sz="3600" dirty="0" smtClean="0">
                <a:latin typeface="B Zaa"/>
                <a:cs typeface="B Nazanin" panose="00000400000000000000" pitchFamily="2" charset="-78"/>
              </a:rPr>
              <a:t>جلسه اول</a:t>
            </a:r>
            <a:endParaRPr lang="en-US" sz="3600" dirty="0">
              <a:latin typeface="B Za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946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1920" y="467361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(تاریخچه مطالعه لایه ای شهر وروستا)-صدا 4</a:t>
            </a:r>
          </a:p>
          <a:p>
            <a:pPr algn="r"/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39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81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9456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3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9456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9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1168"/>
            <a:ext cx="9144000" cy="6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0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2480" y="805180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(روستا پدیده ای منظرین و لایه ای)-صدا 5</a:t>
            </a:r>
          </a:p>
          <a:p>
            <a:pPr algn="r"/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32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032"/>
            <a:ext cx="9144000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6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9456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4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032"/>
            <a:ext cx="9144000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000" y="467360"/>
            <a:ext cx="6207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چگونگی مطالعه روستا-صدا1</a:t>
            </a:r>
          </a:p>
          <a:p>
            <a:pPr algn="r"/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07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4800" y="518161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(روستا پدیده ای منظرین و لایه ای)-صدا 6</a:t>
            </a:r>
          </a:p>
          <a:p>
            <a:pPr algn="r"/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849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3" y="329184"/>
            <a:ext cx="9638097" cy="653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64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0896"/>
            <a:ext cx="9144000" cy="62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27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9456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4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9456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032"/>
            <a:ext cx="9144000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4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800" y="518161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پایان جلسه اول</a:t>
            </a:r>
          </a:p>
          <a:p>
            <a:pPr algn="r"/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197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9456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7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000" y="467360"/>
            <a:ext cx="6207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چگونگی مطالعه روستا-صدا2</a:t>
            </a:r>
          </a:p>
          <a:p>
            <a:pPr algn="r"/>
            <a:endParaRPr lang="fa-IR" sz="2800" dirty="0" smtClean="0">
              <a:cs typeface="B Nazanin" panose="00000400000000000000" pitchFamily="2" charset="-78"/>
            </a:endParaRPr>
          </a:p>
          <a:p>
            <a:pPr algn="r"/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9456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72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7744"/>
            <a:ext cx="9144000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3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000" y="467360"/>
            <a:ext cx="6207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چگونگی مطالعه روستا-صدا3</a:t>
            </a:r>
          </a:p>
          <a:p>
            <a:pPr algn="r"/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48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9936"/>
            <a:ext cx="9144000" cy="635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4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3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</Words>
  <Application>Microsoft Office PowerPoint</Application>
  <PresentationFormat>Widescreen</PresentationFormat>
  <Paragraphs>8</Paragraphs>
  <Slides>27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 Nazanin</vt:lpstr>
      <vt:lpstr>B Zaa</vt:lpstr>
      <vt:lpstr>Calibri</vt:lpstr>
      <vt:lpstr>Calibri Light</vt:lpstr>
      <vt:lpstr>Office Theme</vt:lpstr>
      <vt:lpstr>شناخت روستا   مدرس: خانم سحرحمیدی دانشکده ولیعصر تهران گروه معماری نیمسال دوم تحصیلی 98-99 جلسه اول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شناخت روستا مقدمات مدرس خانم حمیدی</dc:title>
  <dc:creator>Sahar</dc:creator>
  <cp:lastModifiedBy>Khoddam</cp:lastModifiedBy>
  <cp:revision>8</cp:revision>
  <dcterms:created xsi:type="dcterms:W3CDTF">2020-03-06T06:25:09Z</dcterms:created>
  <dcterms:modified xsi:type="dcterms:W3CDTF">2020-04-02T06:44:09Z</dcterms:modified>
</cp:coreProperties>
</file>