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00" r:id="rId2"/>
    <p:sldId id="264" r:id="rId3"/>
    <p:sldId id="265" r:id="rId4"/>
    <p:sldId id="266" r:id="rId5"/>
    <p:sldId id="267" r:id="rId6"/>
  </p:sldIdLst>
  <p:sldSz cx="12801600" cy="9601200" type="A3"/>
  <p:notesSz cx="9144000" cy="6858000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869884-1CD7-42A4-BB76-23EE2ACD4885}">
          <p14:sldIdLst>
            <p14:sldId id="300"/>
          </p14:sldIdLst>
        </p14:section>
        <p14:section name="Untitled Section" id="{9F31E95D-C414-4C11-9FDD-CDF477FCBC29}">
          <p14:sldIdLst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59F47-38FA-45CA-BFB5-920A3B771E8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204F3-B723-4486-A0E5-C870C2181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8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9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9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9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6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1A2E-31F3-4B0F-AF0B-92FE0A476EB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2A80-AD3C-4C83-AC1C-C3490E50C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9760" y="719328"/>
            <a:ext cx="8205216" cy="693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به نام خدا </a:t>
            </a:r>
          </a:p>
          <a:p>
            <a:pPr algn="ctr"/>
            <a:r>
              <a:rPr lang="fa-IR" dirty="0" smtClean="0"/>
              <a:t>  </a:t>
            </a:r>
          </a:p>
          <a:p>
            <a:pPr algn="ctr"/>
            <a:endParaRPr lang="fa-IR" dirty="0"/>
          </a:p>
          <a:p>
            <a:pPr algn="ctr"/>
            <a:endParaRPr lang="fa-IR" dirty="0" smtClean="0"/>
          </a:p>
          <a:p>
            <a:pPr algn="ctr"/>
            <a:r>
              <a:rPr lang="fa-IR" dirty="0" smtClean="0"/>
              <a:t>نام درس: معماری اسلامی</a:t>
            </a:r>
          </a:p>
          <a:p>
            <a:pPr algn="ctr"/>
            <a:endParaRPr lang="fa-IR" dirty="0"/>
          </a:p>
          <a:p>
            <a:pPr algn="ctr"/>
            <a:r>
              <a:rPr lang="fa-IR" dirty="0" smtClean="0"/>
              <a:t>مدرس: طاهره اصغری</a:t>
            </a:r>
          </a:p>
          <a:p>
            <a:pPr algn="ctr"/>
            <a:endParaRPr lang="fa-IR" dirty="0"/>
          </a:p>
          <a:p>
            <a:pPr algn="ctr"/>
            <a:endParaRPr lang="fa-IR" dirty="0" smtClean="0"/>
          </a:p>
          <a:p>
            <a:pPr algn="ctr"/>
            <a:r>
              <a:rPr lang="fa-IR" dirty="0" smtClean="0"/>
              <a:t>جزوه آموزش </a:t>
            </a:r>
            <a:r>
              <a:rPr lang="fa-IR" dirty="0" smtClean="0"/>
              <a:t>مجازی قسمت دوم </a:t>
            </a:r>
            <a:endParaRPr lang="fa-IR" dirty="0" smtClean="0"/>
          </a:p>
          <a:p>
            <a:pPr algn="ctr"/>
            <a:endParaRPr lang="fa-IR" dirty="0"/>
          </a:p>
          <a:p>
            <a:pPr algn="ctr"/>
            <a:endParaRPr lang="fa-IR" dirty="0" smtClean="0"/>
          </a:p>
          <a:p>
            <a:pPr algn="ctr"/>
            <a:endParaRPr lang="fa-IR" dirty="0"/>
          </a:p>
          <a:p>
            <a:pPr algn="ctr"/>
            <a:r>
              <a:rPr lang="fa-IR" dirty="0" smtClean="0"/>
              <a:t>منابع : سبک شناسی معماری ایرانی</a:t>
            </a:r>
          </a:p>
          <a:p>
            <a:pPr algn="ctr"/>
            <a:r>
              <a:rPr lang="fa-IR" dirty="0" smtClean="0"/>
              <a:t>آشنایی با معماری اسلامی </a:t>
            </a:r>
          </a:p>
          <a:p>
            <a:pPr algn="ctr"/>
            <a:r>
              <a:rPr lang="fa-IR" dirty="0" smtClean="0"/>
              <a:t>نویسنده : دکتر پیرنیا</a:t>
            </a:r>
          </a:p>
          <a:p>
            <a:pPr algn="ctr"/>
            <a:endParaRPr lang="fa-IR" dirty="0"/>
          </a:p>
          <a:p>
            <a:pPr algn="ctr"/>
            <a:endParaRPr lang="fa-IR" dirty="0" smtClean="0"/>
          </a:p>
          <a:p>
            <a:pPr algn="ctr"/>
            <a:endParaRPr lang="fa-IR" dirty="0"/>
          </a:p>
          <a:p>
            <a:pPr algn="ctr"/>
            <a:r>
              <a:rPr lang="fa-IR" dirty="0" smtClean="0"/>
              <a:t>دانشجویان گرامی پیرو مطالب عنوان شده در کلاس حضوری این درس لطفا طبق ترتیب اتخاذ شده در جزوه مبادرت به مطالعه این درس همراه کتاب بپردازید.</a:t>
            </a:r>
          </a:p>
        </p:txBody>
      </p:sp>
    </p:spTree>
    <p:extLst>
      <p:ext uri="{BB962C8B-B14F-4D97-AF65-F5344CB8AC3E}">
        <p14:creationId xmlns:p14="http://schemas.microsoft.com/office/powerpoint/2010/main" val="38085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6992" y="690428"/>
            <a:ext cx="396510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شیوه پارتی:</a:t>
            </a:r>
          </a:p>
          <a:p>
            <a:pPr algn="r" rtl="1"/>
            <a:endParaRPr lang="fa-IR" sz="2000" b="1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اشکانیان(250ق.م-224ب.م)</a:t>
            </a: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1800" b="1" dirty="0" smtClean="0">
                <a:cs typeface="B Zar" panose="00000400000000000000" pitchFamily="2" charset="-78"/>
              </a:rPr>
              <a:t>هنرومعماری اشکانی:</a:t>
            </a:r>
          </a:p>
          <a:p>
            <a:pPr algn="r" rtl="1"/>
            <a:endParaRPr lang="fa-IR" sz="1800" b="1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پارتیان دو کار مهم در معماری انجام دادند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   1.احداث گنبد بر روی فضای چهارگوش با استفاده از گوشواره(گوشه سازی)</a:t>
            </a: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dirty="0">
                <a:cs typeface="B Zar" panose="00000400000000000000" pitchFamily="2" charset="-78"/>
              </a:rPr>
              <a:t> </a:t>
            </a:r>
            <a:r>
              <a:rPr lang="fa-IR" sz="2000" dirty="0" smtClean="0">
                <a:cs typeface="B Zar" panose="00000400000000000000" pitchFamily="2" charset="-78"/>
              </a:rPr>
              <a:t> 2.توسعه ایوان طاقدار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18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en-US" sz="1600" dirty="0">
              <a:cs typeface="B Zar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2963" b="10603"/>
          <a:stretch/>
        </p:blipFill>
        <p:spPr>
          <a:xfrm>
            <a:off x="491910" y="571782"/>
            <a:ext cx="2708964" cy="3605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1" b="4381"/>
          <a:stretch/>
        </p:blipFill>
        <p:spPr>
          <a:xfrm>
            <a:off x="3876592" y="580631"/>
            <a:ext cx="4060400" cy="345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/>
          <a:stretch/>
        </p:blipFill>
        <p:spPr>
          <a:xfrm>
            <a:off x="426720" y="4720175"/>
            <a:ext cx="4020571" cy="4415111"/>
          </a:xfrm>
          <a:prstGeom prst="rect">
            <a:avLst/>
          </a:prstGeom>
        </p:spPr>
      </p:pic>
      <p:pic>
        <p:nvPicPr>
          <p:cNvPr id="2" name="Recorde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4437" y="391848"/>
            <a:ext cx="487363" cy="48736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416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6992" y="690428"/>
            <a:ext cx="3965109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شیوه پارتی:</a:t>
            </a:r>
          </a:p>
          <a:p>
            <a:pPr algn="r" rtl="1"/>
            <a:endParaRPr lang="fa-IR" sz="2000" b="1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اشکانیان(250ق.م-224ب.م)</a:t>
            </a: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شهر وکاخ نسا(پارتا نیسا)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شهر وکاخ هترا(الحضر)</a:t>
            </a: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18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en-US" sz="1600" dirty="0">
              <a:cs typeface="B Zar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2" y="1444961"/>
            <a:ext cx="2803686" cy="2574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50" y="1444961"/>
            <a:ext cx="2474976" cy="310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/>
          <a:stretch/>
        </p:blipFill>
        <p:spPr>
          <a:xfrm>
            <a:off x="3531146" y="1326175"/>
            <a:ext cx="2889652" cy="355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5010" r="10080" b="15349"/>
          <a:stretch/>
        </p:blipFill>
        <p:spPr>
          <a:xfrm>
            <a:off x="207277" y="5195622"/>
            <a:ext cx="3387277" cy="2779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61" y="5195622"/>
            <a:ext cx="2915127" cy="343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35" y="5305346"/>
            <a:ext cx="2557061" cy="3330126"/>
          </a:xfrm>
          <a:prstGeom prst="rect">
            <a:avLst/>
          </a:prstGeom>
        </p:spPr>
      </p:pic>
      <p:pic>
        <p:nvPicPr>
          <p:cNvPr id="2" name="Recorde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34212" y="446746"/>
            <a:ext cx="487363" cy="487363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4376928" y="6327648"/>
            <a:ext cx="0" cy="113385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88864" y="6403481"/>
            <a:ext cx="0" cy="6556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20384" y="6403480"/>
            <a:ext cx="0" cy="6556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5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6992" y="690428"/>
            <a:ext cx="3965109" cy="984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شیوه پارتی:</a:t>
            </a:r>
          </a:p>
          <a:p>
            <a:pPr algn="r" rtl="1"/>
            <a:endParaRPr lang="fa-IR" sz="2000" b="1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اشکانیان(250ق.م-224ب.م)</a:t>
            </a: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کاخ آشور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مجموعه کوه خواجه</a:t>
            </a: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18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en-US" sz="1600" dirty="0">
              <a:cs typeface="B Zar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/>
          <a:stretch/>
        </p:blipFill>
        <p:spPr>
          <a:xfrm>
            <a:off x="379241" y="690428"/>
            <a:ext cx="3410487" cy="371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85" y="888520"/>
            <a:ext cx="4759568" cy="331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3948" r="10776" b="3955"/>
          <a:stretch/>
        </p:blipFill>
        <p:spPr>
          <a:xfrm rot="16200000">
            <a:off x="928579" y="4624384"/>
            <a:ext cx="3163948" cy="4262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1" r="6615"/>
          <a:stretch/>
        </p:blipFill>
        <p:spPr>
          <a:xfrm>
            <a:off x="4975775" y="4917689"/>
            <a:ext cx="4448641" cy="3599041"/>
          </a:xfrm>
          <a:prstGeom prst="rect">
            <a:avLst/>
          </a:prstGeom>
        </p:spPr>
      </p:pic>
      <p:pic>
        <p:nvPicPr>
          <p:cNvPr id="2" name="Recorde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5813" y="219570"/>
            <a:ext cx="487363" cy="487363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510553" y="2106957"/>
            <a:ext cx="0" cy="61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706880" y="2943909"/>
            <a:ext cx="377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16352" y="2895141"/>
            <a:ext cx="390144" cy="48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10553" y="3084576"/>
            <a:ext cx="0" cy="37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4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6992" y="690428"/>
            <a:ext cx="3965109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شیوه پارتی:</a:t>
            </a:r>
          </a:p>
          <a:p>
            <a:pPr algn="r" rtl="1"/>
            <a:endParaRPr lang="fa-IR" sz="2000" b="1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Zar" panose="00000400000000000000" pitchFamily="2" charset="-78"/>
              </a:rPr>
              <a:t>اشکانیان(250ق.م-224ب.م)</a:t>
            </a: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مجموعه کنگاور(معبد آناهیتا)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بر روی سکو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پلکان دو طرفه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آتشکده بازه هور</a:t>
            </a: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Zar" panose="00000400000000000000" pitchFamily="2" charset="-78"/>
              </a:rPr>
              <a:t>کهن ترین گنبد ایران</a:t>
            </a:r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en-US" sz="2000" dirty="0" smtClean="0">
              <a:cs typeface="B Zar" panose="00000400000000000000" pitchFamily="2" charset="-78"/>
            </a:endParaRPr>
          </a:p>
          <a:p>
            <a:pPr algn="r" rtl="1"/>
            <a:endParaRPr lang="en-US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 smtClean="0">
              <a:cs typeface="B Zar" panose="00000400000000000000" pitchFamily="2" charset="-78"/>
            </a:endParaRPr>
          </a:p>
          <a:p>
            <a:pPr algn="r" rtl="1"/>
            <a:endParaRPr lang="fa-IR" sz="1800" dirty="0" smtClean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fa-IR" sz="2000" dirty="0">
              <a:cs typeface="B Zar" panose="00000400000000000000" pitchFamily="2" charset="-78"/>
            </a:endParaRPr>
          </a:p>
          <a:p>
            <a:pPr algn="r" rtl="1"/>
            <a:endParaRPr lang="en-US" sz="1600" dirty="0">
              <a:cs typeface="B Zar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8" y="1437696"/>
            <a:ext cx="3165078" cy="3219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8096" r="14962" b="4285"/>
          <a:stretch/>
        </p:blipFill>
        <p:spPr>
          <a:xfrm rot="16200000">
            <a:off x="5157216" y="414048"/>
            <a:ext cx="2633472" cy="5266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92" y="4784789"/>
            <a:ext cx="4856876" cy="4583095"/>
          </a:xfrm>
          <a:prstGeom prst="rect">
            <a:avLst/>
          </a:prstGeom>
        </p:spPr>
      </p:pic>
      <p:pic>
        <p:nvPicPr>
          <p:cNvPr id="2" name="Recorde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6992" y="446746"/>
            <a:ext cx="487363" cy="48736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572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1241</TotalTime>
  <Words>138</Words>
  <Application>Microsoft Office PowerPoint</Application>
  <PresentationFormat>A3 Paper (297x420 mm)</PresentationFormat>
  <Paragraphs>127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 Zar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103</cp:revision>
  <dcterms:created xsi:type="dcterms:W3CDTF">2019-02-26T07:10:28Z</dcterms:created>
  <dcterms:modified xsi:type="dcterms:W3CDTF">2020-03-30T08:20:10Z</dcterms:modified>
</cp:coreProperties>
</file>