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1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جلسه دوم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ترسیم پلان </a:t>
            </a:r>
            <a:r>
              <a:rPr lang="fa-IR" dirty="0" smtClean="0">
                <a:cs typeface="B Nazanin" panose="00000400000000000000" pitchFamily="2" charset="-78"/>
              </a:rPr>
              <a:t>پی نقطه ای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کلاس طراحی فنی- مدرس: امیرحسین یوسفی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بهار 99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8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6" y="365125"/>
            <a:ext cx="5420423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دوم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9" y="365125"/>
            <a:ext cx="5581648" cy="646938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95230" y="3467099"/>
            <a:ext cx="4858570" cy="27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اکس ستون ها را با خط نقطه به یکدیگر متصل می نمائیم تا حدود شناژها و پی های نواری مشخص شود.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25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050" y="365125"/>
            <a:ext cx="600075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سوم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8" y="206375"/>
            <a:ext cx="5394551" cy="654186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95230" y="3067049"/>
            <a:ext cx="4858570" cy="27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محدوده فونداسیون های نقطه ای را ترسیم می نمائیم.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8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468" y="365125"/>
            <a:ext cx="5496332" cy="1325563"/>
          </a:xfrm>
        </p:spPr>
        <p:txBody>
          <a:bodyPr/>
          <a:lstStyle/>
          <a:p>
            <a:pPr algn="r" rtl="1"/>
            <a:r>
              <a:rPr lang="fa-IR" dirty="0" smtClean="0"/>
              <a:t>مرحله چهارم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7" y="187324"/>
            <a:ext cx="5507811" cy="644207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95230" y="3067049"/>
            <a:ext cx="4858570" cy="27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محدوده شناژها و فونداسیون ها را با خطوط پر ترسیم می </a:t>
            </a:r>
            <a:r>
              <a:rPr lang="fa-IR" dirty="0" smtClean="0">
                <a:cs typeface="B Nazanin" panose="00000400000000000000" pitchFamily="2" charset="-78"/>
              </a:rPr>
              <a:t>نمائیم.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84175"/>
            <a:ext cx="64770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پنجم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0" y="185738"/>
            <a:ext cx="5531704" cy="66722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95230" y="3067049"/>
            <a:ext cx="4858570" cy="27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تقاطع شناژها و فونداسیون ها را اصلاح کرده و خطوط اضافه را کسر می نمائیم.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80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962" y="365125"/>
            <a:ext cx="5225837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ششم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7" y="187324"/>
            <a:ext cx="5718016" cy="64992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95230" y="3067049"/>
            <a:ext cx="4858570" cy="27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خطوط مگر را با فاصله 10 سانتیمتر به موازات فونداسیون و شناژ ترسیم </a:t>
            </a:r>
            <a:r>
              <a:rPr lang="fa-IR" dirty="0" smtClean="0">
                <a:cs typeface="B Nazanin" panose="00000400000000000000" pitchFamily="2" charset="-78"/>
              </a:rPr>
              <a:t>می‌نمائیم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2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هفتم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450" y="1825625"/>
            <a:ext cx="5848350" cy="4351338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در این مرحله فونداسیون را تیپ بندی می نمائیم.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برای تیپ بندی از </a:t>
            </a:r>
            <a:r>
              <a:rPr lang="en-US" dirty="0" smtClean="0">
                <a:cs typeface="B Nazanin" panose="00000400000000000000" pitchFamily="2" charset="-78"/>
              </a:rPr>
              <a:t>F </a:t>
            </a:r>
            <a:r>
              <a:rPr lang="fa-IR" dirty="0" smtClean="0">
                <a:cs typeface="B Nazanin" panose="00000400000000000000" pitchFamily="2" charset="-78"/>
              </a:rPr>
              <a:t>  به همراه شماره به عنوان مثال </a:t>
            </a:r>
            <a:r>
              <a:rPr lang="en-US" dirty="0" smtClean="0">
                <a:cs typeface="B Nazanin" panose="00000400000000000000" pitchFamily="2" charset="-78"/>
              </a:rPr>
              <a:t>F-1</a:t>
            </a:r>
            <a:r>
              <a:rPr lang="fa-IR" dirty="0" smtClean="0">
                <a:cs typeface="B Nazanin" panose="00000400000000000000" pitchFamily="2" charset="-78"/>
              </a:rPr>
              <a:t> استفاده می نمائیم.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فونداسیون ها بر اساس ظاهر و دیتیلی که در آن ها استفاده شده است تیپ بندی می شوند.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روی فونداسیون ها لازم است در ارتفاعی روی فونداسیون قید شود.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فضاهایی که در میان فونداسیون ها با خاک پر </a:t>
            </a:r>
            <a:r>
              <a:rPr lang="fa-IR" dirty="0" smtClean="0">
                <a:cs typeface="B Nazanin" panose="00000400000000000000" pitchFamily="2" charset="-78"/>
              </a:rPr>
              <a:t>می‌شوند </a:t>
            </a:r>
            <a:r>
              <a:rPr lang="fa-IR" dirty="0" smtClean="0">
                <a:cs typeface="B Nazanin" panose="00000400000000000000" pitchFamily="2" charset="-78"/>
              </a:rPr>
              <a:t>با هاشور پر می شود.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2" y="204390"/>
            <a:ext cx="4879197" cy="61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نهایی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4" y="244474"/>
            <a:ext cx="6002111" cy="636587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00850" y="2895599"/>
            <a:ext cx="4552950" cy="328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تهیه جدول تیپ بندی فونداسیون مطابق جدول روبرو که به همراه پلان فونداسیون ارائه می شود.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6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انواع پی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1- پی نقطه ای یا منفرد : زیر هر ستون یک پی؛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2- پی نواری یا خطی : زیر یک ردیف ستون در یک راستا یک پی به صورت خطی؛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3- پی گسترده یا رادیه: زیر تمام ستون ها یک پی به صورت صفحه گستره؛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4- پی شظرنجی: از اتصال پی های نواری به صورت شبکه ای حاصل می شود؛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5- پی مرکب: در جزیئات خاص و زمانی که پی های منفرد به هم نزدیک می شوند این پی کاربرد دارد.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04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پی منفرد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650" y="1825625"/>
            <a:ext cx="6534149" cy="4351338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این پی مورد کاربرد زیادی دارد در ساختمان هایی که سبک هستند و بستر خاکی مناسب در سایت وجود دارد از این پی استفاده می شود.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اصل اساسی در </a:t>
            </a:r>
            <a:r>
              <a:rPr lang="fa-IR" dirty="0" smtClean="0">
                <a:cs typeface="B Nazanin" panose="00000400000000000000" pitchFamily="2" charset="-78"/>
              </a:rPr>
              <a:t>پی </a:t>
            </a:r>
            <a:r>
              <a:rPr lang="fa-IR" dirty="0" smtClean="0">
                <a:cs typeface="B Nazanin" panose="00000400000000000000" pitchFamily="2" charset="-78"/>
              </a:rPr>
              <a:t>نقطه ای اتصال آن ها از طریق </a:t>
            </a:r>
            <a:r>
              <a:rPr lang="fa-IR" dirty="0" smtClean="0">
                <a:cs typeface="B Nazanin" panose="00000400000000000000" pitchFamily="2" charset="-78"/>
              </a:rPr>
              <a:t>شناژهای </a:t>
            </a:r>
            <a:r>
              <a:rPr lang="fa-IR" dirty="0" smtClean="0">
                <a:cs typeface="B Nazanin" panose="00000400000000000000" pitchFamily="2" charset="-78"/>
              </a:rPr>
              <a:t>افقی می باشد تا در انتقال بار بتوانند به صورت یکپارچه عمل نمایند.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/>
          <a:stretch/>
        </p:blipFill>
        <p:spPr>
          <a:xfrm>
            <a:off x="451832" y="1889914"/>
            <a:ext cx="3823953" cy="46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7" y="228016"/>
            <a:ext cx="4471624" cy="632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0" y="228016"/>
            <a:ext cx="4471624" cy="63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پی نواری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2705099"/>
            <a:ext cx="5791200" cy="3471863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در ساختمان های با وزن متوسط و خاک بستر با مقاومت کمتر مانند خاک های رسی از این پی استفاده می نمایند که زیر ردیفی از ستون ها قرار گرفته است.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در واقع شناژ با ابعاد پی زیر فونداسون یکسان خواهد بود.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11355" b="57487"/>
          <a:stretch/>
        </p:blipFill>
        <p:spPr>
          <a:xfrm>
            <a:off x="217351" y="171450"/>
            <a:ext cx="4766386" cy="360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2" y="3971925"/>
            <a:ext cx="4838844" cy="27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پی گسترده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0" y="3924300"/>
            <a:ext cx="3659390" cy="28696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5" y="133350"/>
            <a:ext cx="4906937" cy="3657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57850" y="2188368"/>
            <a:ext cx="57912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در ساختمان های با وزن زیاد و خاک بستر با مقاومت کم مانند خاک های ماسه ای از این پی استفاده می نمایند که زیر تمامی ستون ها قرار گرفته است.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در واقع فضای مابین شناژها توسط فونداسیون پر شده و با آن یکی شده است.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83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پی های شطرنجی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" y="454619"/>
            <a:ext cx="4767699" cy="27648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" y="3452568"/>
            <a:ext cx="4767699" cy="27995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57850" y="2188368"/>
            <a:ext cx="57912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به لحاظ اقتصادی و متناسب با بار ساختمان و جنس بستر شبکه ای از پی های نواری ایجاد می شود.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مشابه با پی های نواری ابعاد شناژ با پی یکی </a:t>
            </a:r>
            <a:r>
              <a:rPr lang="fa-IR" dirty="0" smtClean="0">
                <a:cs typeface="B Nazanin" panose="00000400000000000000" pitchFamily="2" charset="-78"/>
              </a:rPr>
              <a:t>می‌شود </a:t>
            </a:r>
            <a:r>
              <a:rPr lang="fa-IR" dirty="0" smtClean="0">
                <a:cs typeface="B Nazanin" panose="00000400000000000000" pitchFamily="2" charset="-78"/>
              </a:rPr>
              <a:t>ولی به صورت شطرنجی بهم متصل می شوند.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98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بتن مگر یا پاکیزگی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230" y="1825625"/>
            <a:ext cx="4858570" cy="4351338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بتن لاغر یا کم سیمانی است که: 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اولین </a:t>
            </a:r>
            <a:r>
              <a:rPr lang="fa-IR" dirty="0">
                <a:cs typeface="B Nazanin" panose="00000400000000000000" pitchFamily="2" charset="-78"/>
              </a:rPr>
              <a:t>قشر پی سازی در پی های </a:t>
            </a:r>
            <a:r>
              <a:rPr lang="fa-IR" dirty="0" smtClean="0">
                <a:cs typeface="B Nazanin" panose="00000400000000000000" pitchFamily="2" charset="-78"/>
              </a:rPr>
              <a:t>مسطح می </a:t>
            </a:r>
            <a:r>
              <a:rPr lang="fa-IR" dirty="0">
                <a:cs typeface="B Nazanin" panose="00000400000000000000" pitchFamily="2" charset="-78"/>
              </a:rPr>
              <a:t>باشد (ضخامت ۱۰ سانتی متر)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برای جلو گیری از ﺗﻤاس مسقیم </a:t>
            </a:r>
            <a:r>
              <a:rPr lang="fa-IR" dirty="0" smtClean="0">
                <a:cs typeface="B Nazanin" panose="00000400000000000000" pitchFamily="2" charset="-78"/>
              </a:rPr>
              <a:t>بتن </a:t>
            </a:r>
            <a:r>
              <a:rPr lang="fa-IR" dirty="0">
                <a:cs typeface="B Nazanin" panose="00000400000000000000" pitchFamily="2" charset="-78"/>
              </a:rPr>
              <a:t>اصلی پی با </a:t>
            </a:r>
            <a:r>
              <a:rPr lang="fa-IR" dirty="0" smtClean="0">
                <a:cs typeface="B Nazanin" panose="00000400000000000000" pitchFamily="2" charset="-78"/>
              </a:rPr>
              <a:t>خاک اجرا می شود.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9" y="1903680"/>
            <a:ext cx="2784678" cy="344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53" y="1903680"/>
            <a:ext cx="3017471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مراحل ترسیم پلان </a:t>
            </a:r>
            <a:r>
              <a:rPr lang="fa-IR" dirty="0" smtClean="0">
                <a:cs typeface="B Nazanin" panose="00000400000000000000" pitchFamily="2" charset="-78"/>
              </a:rPr>
              <a:t>فونداسیون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9" y="509193"/>
            <a:ext cx="5058481" cy="564911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95230" y="1825625"/>
            <a:ext cx="4858570" cy="4351338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ابتدا محدوده زمین را ترسیم می </a:t>
            </a:r>
            <a:r>
              <a:rPr lang="fa-IR" dirty="0" smtClean="0">
                <a:cs typeface="B Nazanin" panose="00000400000000000000" pitchFamily="2" charset="-78"/>
              </a:rPr>
              <a:t>کنیم.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آکس گذاری خارج از محدوده همراه با اندازه </a:t>
            </a:r>
            <a:r>
              <a:rPr lang="fa-IR" dirty="0" smtClean="0">
                <a:cs typeface="B Nazanin" panose="00000400000000000000" pitchFamily="2" charset="-78"/>
              </a:rPr>
              <a:t>گذاری </a:t>
            </a:r>
            <a:r>
              <a:rPr lang="fa-IR" dirty="0" smtClean="0">
                <a:cs typeface="B Nazanin" panose="00000400000000000000" pitchFamily="2" charset="-78"/>
              </a:rPr>
              <a:t>ترسیم می شوند.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ستون ها مطابق با شکل در محل تقاطع آکس ها و در جای خود قرار می گیرند.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57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569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 Nazanin</vt:lpstr>
      <vt:lpstr>Calibri</vt:lpstr>
      <vt:lpstr>Calibri Light</vt:lpstr>
      <vt:lpstr>Times New Roman</vt:lpstr>
      <vt:lpstr>Office Theme</vt:lpstr>
      <vt:lpstr>جلسه دوم</vt:lpstr>
      <vt:lpstr>انواع پی</vt:lpstr>
      <vt:lpstr>پی منفرد</vt:lpstr>
      <vt:lpstr>PowerPoint Presentation</vt:lpstr>
      <vt:lpstr>پی نواری </vt:lpstr>
      <vt:lpstr>پی گسترده</vt:lpstr>
      <vt:lpstr>پی های شطرنجی</vt:lpstr>
      <vt:lpstr>بتن مگر یا پاکیزگی</vt:lpstr>
      <vt:lpstr>مراحل ترسیم پلان فونداسیون</vt:lpstr>
      <vt:lpstr>مرحله دوم</vt:lpstr>
      <vt:lpstr>مرحله سوم </vt:lpstr>
      <vt:lpstr>مرحله چهارم</vt:lpstr>
      <vt:lpstr>مرحله پنجم</vt:lpstr>
      <vt:lpstr>مرحله ششم</vt:lpstr>
      <vt:lpstr>مرحله هفتم</vt:lpstr>
      <vt:lpstr>مرحله نهایی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دوم</dc:title>
  <dc:creator>amirhosein</dc:creator>
  <cp:lastModifiedBy>amirhosein</cp:lastModifiedBy>
  <cp:revision>14</cp:revision>
  <dcterms:created xsi:type="dcterms:W3CDTF">2020-04-02T07:02:48Z</dcterms:created>
  <dcterms:modified xsi:type="dcterms:W3CDTF">2020-04-02T12:20:29Z</dcterms:modified>
</cp:coreProperties>
</file>