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99" r:id="rId4"/>
    <p:sldId id="285" r:id="rId5"/>
    <p:sldId id="293" r:id="rId6"/>
    <p:sldId id="258" r:id="rId7"/>
    <p:sldId id="291" r:id="rId8"/>
    <p:sldId id="304" r:id="rId9"/>
    <p:sldId id="284" r:id="rId10"/>
    <p:sldId id="260" r:id="rId11"/>
    <p:sldId id="261" r:id="rId12"/>
    <p:sldId id="303" r:id="rId13"/>
    <p:sldId id="296" r:id="rId14"/>
    <p:sldId id="298" r:id="rId15"/>
    <p:sldId id="300" r:id="rId16"/>
    <p:sldId id="263" r:id="rId17"/>
    <p:sldId id="264" r:id="rId18"/>
    <p:sldId id="265" r:id="rId19"/>
    <p:sldId id="309" r:id="rId20"/>
    <p:sldId id="266" r:id="rId21"/>
    <p:sldId id="310" r:id="rId22"/>
    <p:sldId id="268" r:id="rId23"/>
    <p:sldId id="270" r:id="rId24"/>
    <p:sldId id="271" r:id="rId25"/>
    <p:sldId id="272" r:id="rId26"/>
    <p:sldId id="297" r:id="rId27"/>
    <p:sldId id="273" r:id="rId28"/>
    <p:sldId id="274" r:id="rId29"/>
    <p:sldId id="301" r:id="rId30"/>
    <p:sldId id="305" r:id="rId31"/>
    <p:sldId id="306" r:id="rId32"/>
    <p:sldId id="307" r:id="rId33"/>
    <p:sldId id="308" r:id="rId34"/>
    <p:sldId id="302" r:id="rId35"/>
    <p:sldId id="287" r:id="rId36"/>
    <p:sldId id="288" r:id="rId37"/>
    <p:sldId id="289" r:id="rId38"/>
    <p:sldId id="290" r:id="rId39"/>
    <p:sldId id="276" r:id="rId40"/>
    <p:sldId id="277" r:id="rId41"/>
    <p:sldId id="278" r:id="rId42"/>
    <p:sldId id="279" r:id="rId43"/>
    <p:sldId id="280" r:id="rId44"/>
    <p:sldId id="281" r:id="rId45"/>
    <p:sldId id="282" r:id="rId46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84" d="100"/>
          <a:sy n="84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D7D4-B3FB-4B65-B2D8-4F94A4619B67}" type="datetimeFigureOut">
              <a:rPr lang="fa-IR" smtClean="0"/>
              <a:pPr/>
              <a:t>07/11/1436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275F-B8C9-487A-B811-7D3E251EEB7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27809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D7D4-B3FB-4B65-B2D8-4F94A4619B67}" type="datetimeFigureOut">
              <a:rPr lang="fa-IR" smtClean="0"/>
              <a:pPr/>
              <a:t>07/11/1436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275F-B8C9-487A-B811-7D3E251EEB7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248786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D7D4-B3FB-4B65-B2D8-4F94A4619B67}" type="datetimeFigureOut">
              <a:rPr lang="fa-IR" smtClean="0"/>
              <a:pPr/>
              <a:t>07/11/1436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275F-B8C9-487A-B811-7D3E251EEB7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0784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D7D4-B3FB-4B65-B2D8-4F94A4619B67}" type="datetimeFigureOut">
              <a:rPr lang="fa-IR" smtClean="0"/>
              <a:pPr/>
              <a:t>07/11/1436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275F-B8C9-487A-B811-7D3E251EEB7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33015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D7D4-B3FB-4B65-B2D8-4F94A4619B67}" type="datetimeFigureOut">
              <a:rPr lang="fa-IR" smtClean="0"/>
              <a:pPr/>
              <a:t>07/11/1436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275F-B8C9-487A-B811-7D3E251EEB7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185770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D7D4-B3FB-4B65-B2D8-4F94A4619B67}" type="datetimeFigureOut">
              <a:rPr lang="fa-IR" smtClean="0"/>
              <a:pPr/>
              <a:t>07/11/1436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275F-B8C9-487A-B811-7D3E251EEB7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914089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D7D4-B3FB-4B65-B2D8-4F94A4619B67}" type="datetimeFigureOut">
              <a:rPr lang="fa-IR" smtClean="0"/>
              <a:pPr/>
              <a:t>07/11/1436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275F-B8C9-487A-B811-7D3E251EEB7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672627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D7D4-B3FB-4B65-B2D8-4F94A4619B67}" type="datetimeFigureOut">
              <a:rPr lang="fa-IR" smtClean="0"/>
              <a:pPr/>
              <a:t>07/11/1436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275F-B8C9-487A-B811-7D3E251EEB7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402726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D7D4-B3FB-4B65-B2D8-4F94A4619B67}" type="datetimeFigureOut">
              <a:rPr lang="fa-IR" smtClean="0"/>
              <a:pPr/>
              <a:t>07/11/1436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275F-B8C9-487A-B811-7D3E251EEB7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316412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D7D4-B3FB-4B65-B2D8-4F94A4619B67}" type="datetimeFigureOut">
              <a:rPr lang="fa-IR" smtClean="0"/>
              <a:pPr/>
              <a:t>07/11/1436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275F-B8C9-487A-B811-7D3E251EEB7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202692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8D7D4-B3FB-4B65-B2D8-4F94A4619B67}" type="datetimeFigureOut">
              <a:rPr lang="fa-IR" smtClean="0"/>
              <a:pPr/>
              <a:t>07/11/1436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0275F-B8C9-487A-B811-7D3E251EEB7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342356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8D7D4-B3FB-4B65-B2D8-4F94A4619B67}" type="datetimeFigureOut">
              <a:rPr lang="fa-IR" smtClean="0"/>
              <a:pPr/>
              <a:t>07/11/1436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0275F-B8C9-487A-B811-7D3E251EEB7F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xmlns="" val="199286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6" name="Picture 2" descr="C:\Users\samim\Desktop\161536_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751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 descr="C:\Users\samim\Desktop\عکس میکروب\bacteria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45016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69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 descr="C:\Users\samim\Desktop\عکس میکروب\bacteria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39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شکل موزاییک سیال غشا</a:t>
            </a:r>
            <a:endParaRPr lang="fa-IR" dirty="0"/>
          </a:p>
        </p:txBody>
      </p:sp>
      <p:pic>
        <p:nvPicPr>
          <p:cNvPr id="8194" name="Picture 2" descr="E:\Pictures\میکروب\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038" y="1600200"/>
            <a:ext cx="809792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0127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2" descr="C:\Users\samim\Desktop\عکس میکروب\cow95289_04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88640"/>
            <a:ext cx="928903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9008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P,G</a:t>
            </a:r>
            <a:r>
              <a:rPr lang="fa-IR" dirty="0" smtClean="0"/>
              <a:t> پپتیدوگلیکان</a:t>
            </a:r>
            <a:endParaRPr lang="fa-IR" dirty="0"/>
          </a:p>
        </p:txBody>
      </p:sp>
      <p:pic>
        <p:nvPicPr>
          <p:cNvPr id="3074" name="Picture 2" descr="E:\Pictures\میکروب\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2006" y="1600200"/>
            <a:ext cx="475998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5050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دیوار سلولی گرم منفی ها</a:t>
            </a:r>
            <a:endParaRPr lang="fa-IR" dirty="0"/>
          </a:p>
        </p:txBody>
      </p:sp>
      <p:pic>
        <p:nvPicPr>
          <p:cNvPr id="5122" name="Picture 2" descr="E:\Pictures\میکروب\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6326" y="1600200"/>
            <a:ext cx="60313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8301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194" name="Picture 2" descr="D:\Pictures\میکروب\thCAI3R0NX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892899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276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218" name="Picture 2" descr="D:\Pictures\میکروب\thCACW6L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455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fa-IR" dirty="0" smtClean="0"/>
              <a:t>اسپور</a:t>
            </a:r>
            <a:endParaRPr lang="fa-IR" dirty="0"/>
          </a:p>
        </p:txBody>
      </p:sp>
      <p:pic>
        <p:nvPicPr>
          <p:cNvPr id="10242" name="Picture 2" descr="D:\Pictures\میکروب\thCATUIDQ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712968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8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0482" name="Picture 2" descr="E:\univercity\microbiology\میکروب\thCAC4WD7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7858180" cy="61436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32"/>
            <a:ext cx="8579296" cy="6741368"/>
          </a:xfrm>
        </p:spPr>
        <p:txBody>
          <a:bodyPr/>
          <a:lstStyle/>
          <a:p>
            <a:endParaRPr lang="fa-IR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20057894"/>
              </p:ext>
            </p:extLst>
          </p:nvPr>
        </p:nvGraphicFramePr>
        <p:xfrm>
          <a:off x="-108520" y="116632"/>
          <a:ext cx="9252519" cy="6741368"/>
        </p:xfrm>
        <a:graphic>
          <a:graphicData uri="http://schemas.openxmlformats.org/presentationml/2006/ole">
            <p:oleObj spid="_x0000_s2069" name="Acrobat Document" r:id="rId3" imgW="7372350" imgH="1047732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26539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1266" name="Picture 2" descr="D:\Pictures\میکروب\thCAXVFQW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259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1506" name="Picture 2" descr="E:\univercity\microbiology\میکروب\thCAKJRUJ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286808" cy="6000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314" name="Picture 2" descr="C:\Users\samim\Desktop\عکس میکروب\gfhgf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136903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246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5362" name="Picture 2" descr="C:\Users\samim\Desktop\عکس میکروب\d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496943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933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6386" name="Picture 2" descr="C:\Users\samim\Desktop\عکس میکروب\gfhgf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456238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81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7410" name="Picture 2" descr="C:\Users\samim\Desktop\عکس میکروب\04-04_SpiralBacteria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385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2" descr="D:\Pictures\میکروب\thCA3QY88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8301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8434" name="Picture 2" descr="C:\Users\samim\Desktop\عکس میکروب\dmmmmmmm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0364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840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9458" name="Picture 2" descr="C:\Users\samim\Desktop\عکس میکروب\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5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9153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Pictures\میکروب\article-new-thumbnail_ehow_images_a08_b1_6p_methods-used-culture-bacteria-800x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572000" cy="333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Pictures\میکروب\imagesCANDZPL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4606" y="1772816"/>
            <a:ext cx="402634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Pictures\میکروب\imagesCAJ4WW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09120"/>
            <a:ext cx="360040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0940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8" name="Picture 2" descr="E:\Pictures\میکروب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9442" y="1600200"/>
            <a:ext cx="658511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0389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univercity\microbiology\Aspergillus-colonies-on-a-Petri-dish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8072494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univercity\microbiology\imagesCAMV58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429684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univercity\microbiology\imagesCAYES0K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428604"/>
            <a:ext cx="8501122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univercity\microbiology\imagesCAZYZ5Z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9144000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Pictures\میکروب\imagesCAI4DKF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56084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25153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22" name="Picture 2" descr="D:\Pictures\میکروب\thCAJL71W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56895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907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1746" name="Picture 2" descr="D:\Pictures\میکروب\thCAO5NX1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068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2770" name="Picture 2" descr="D:\Pictures\میکروب\thCAPI53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784976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259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3794" name="Picture 2" descr="D:\Pictures\میکروب\thCAR2LWD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849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82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1506" name="Picture 2" descr="D:\Pictures\میکروب\thCAER4NU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64488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28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20688"/>
            <a:ext cx="8435280" cy="5505475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28674" name="Picture 2" descr="C:\Users\samim\Desktop\عکس میکروب\Untitled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35292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768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2530" name="Picture 2" descr="D:\Pictures\میکروب\thCAOOKOD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7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34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3554" name="Picture 2" descr="D:\Pictures\میکروب\thCANBA9S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029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4578" name="Picture 2" descr="D:\Pictures\میکروب\thCACCD0U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60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5602" name="Picture 2" descr="D:\Pictures\میکروب\thCAXY6PC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399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523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6626" name="Picture 2" descr="D:\Pictures\میکروب\100-Com-Bio-013-01[1]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03649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48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7650" name="Picture 2" descr="D:\Pictures\میکروب\thCACTNHU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649072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24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0" name="Picture 2" descr="C:\Users\samim\Desktop\عکس میکروب\fgd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569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506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4" name="Picture 2" descr="D:\Pictures\میکروب\23516813211241200255344231881481579545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399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39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2" descr="D:\Pictures\میکروب\thCAIA2FX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964487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9597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انواع شکل باکتریها</a:t>
            </a:r>
            <a:endParaRPr lang="fa-IR" dirty="0"/>
          </a:p>
        </p:txBody>
      </p:sp>
      <p:pic>
        <p:nvPicPr>
          <p:cNvPr id="9218" name="Picture 2" descr="E:\Pictures\میکروب\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0200"/>
            <a:ext cx="8784976" cy="50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4170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132"/>
            <a:ext cx="8229600" cy="998860"/>
          </a:xfrm>
        </p:spPr>
        <p:txBody>
          <a:bodyPr>
            <a:normAutofit/>
          </a:bodyPr>
          <a:lstStyle/>
          <a:p>
            <a:r>
              <a:rPr lang="fa-IR" dirty="0" smtClean="0"/>
              <a:t>رنگ امیزی اسپور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29698" name="Picture 2" descr="D:\Pictures\میکروب\thCAM5O7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135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18</Words>
  <Application>Microsoft Office PowerPoint</Application>
  <PresentationFormat>On-screen Show (4:3)</PresentationFormat>
  <Paragraphs>6</Paragraphs>
  <Slides>45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Office Theme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انواع شکل باکتریها</vt:lpstr>
      <vt:lpstr>رنگ امیزی اسپور</vt:lpstr>
      <vt:lpstr>Slide 10</vt:lpstr>
      <vt:lpstr>Slide 11</vt:lpstr>
      <vt:lpstr>شکل موزاییک سیال غشا</vt:lpstr>
      <vt:lpstr>Slide 13</vt:lpstr>
      <vt:lpstr>P,G پپتیدوگلیکان</vt:lpstr>
      <vt:lpstr>دیوار سلولی گرم منفی ها</vt:lpstr>
      <vt:lpstr>Slide 16</vt:lpstr>
      <vt:lpstr>Slide 17</vt:lpstr>
      <vt:lpstr>اسپور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</vt:vector>
  </TitlesOfParts>
  <Company>MRT www.Win2Farsi.com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MRT Pack 30 DVDs</dc:creator>
  <cp:lastModifiedBy>917-112-1958</cp:lastModifiedBy>
  <cp:revision>23</cp:revision>
  <dcterms:created xsi:type="dcterms:W3CDTF">2013-09-25T18:16:19Z</dcterms:created>
  <dcterms:modified xsi:type="dcterms:W3CDTF">2015-04-29T05:12:05Z</dcterms:modified>
</cp:coreProperties>
</file>