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7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5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1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7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8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6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8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60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7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C0C11-1792-43C6-BB80-FFE2737AC8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556A7-7BDE-41AC-A915-BFCD77BBB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4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5440" y="2219643"/>
            <a:ext cx="9144000" cy="2387600"/>
          </a:xfrm>
        </p:spPr>
        <p:txBody>
          <a:bodyPr>
            <a:noAutofit/>
          </a:bodyPr>
          <a:lstStyle/>
          <a:p>
            <a:r>
              <a:rPr lang="fa-IR" sz="3200" dirty="0" smtClean="0">
                <a:latin typeface="B Zaa"/>
                <a:cs typeface="B Nazanin" panose="00000400000000000000" pitchFamily="2" charset="-78"/>
              </a:rPr>
              <a:t>درک و بیان معماری2</a:t>
            </a:r>
            <a:r>
              <a:rPr lang="fa-IR" sz="3200" dirty="0" smtClean="0">
                <a:latin typeface="B Zaa"/>
                <a:cs typeface="B Nazanin" panose="00000400000000000000" pitchFamily="2" charset="-78"/>
              </a:rPr>
              <a:t/>
            </a:r>
            <a:br>
              <a:rPr lang="fa-IR" sz="3200" dirty="0" smtClean="0">
                <a:latin typeface="B Zaa"/>
                <a:cs typeface="B Nazanin" panose="00000400000000000000" pitchFamily="2" charset="-78"/>
              </a:rPr>
            </a:br>
            <a:r>
              <a:rPr lang="fa-IR" sz="3200" dirty="0" smtClean="0">
                <a:latin typeface="B Zaa"/>
                <a:cs typeface="B Nazanin" panose="00000400000000000000" pitchFamily="2" charset="-78"/>
              </a:rPr>
              <a:t/>
            </a:r>
            <a:br>
              <a:rPr lang="fa-IR" sz="3200" dirty="0" smtClean="0">
                <a:latin typeface="B Zaa"/>
                <a:cs typeface="B Nazanin" panose="00000400000000000000" pitchFamily="2" charset="-78"/>
              </a:rPr>
            </a:br>
            <a:r>
              <a:rPr lang="fa-IR" sz="3200" dirty="0" smtClean="0">
                <a:latin typeface="B Zaa"/>
                <a:cs typeface="B Nazanin" panose="00000400000000000000" pitchFamily="2" charset="-78"/>
              </a:rPr>
              <a:t/>
            </a:r>
            <a:br>
              <a:rPr lang="fa-IR" sz="3200" dirty="0" smtClean="0">
                <a:latin typeface="B Zaa"/>
                <a:cs typeface="B Nazanin" panose="00000400000000000000" pitchFamily="2" charset="-78"/>
              </a:rPr>
            </a:br>
            <a:r>
              <a:rPr lang="fa-IR" sz="3200" dirty="0" smtClean="0">
                <a:latin typeface="B Zaa"/>
                <a:cs typeface="B Nazanin" panose="00000400000000000000" pitchFamily="2" charset="-78"/>
              </a:rPr>
              <a:t>مدرس: خانم سحرحمیدی</a:t>
            </a:r>
            <a:br>
              <a:rPr lang="fa-IR" sz="3200" dirty="0" smtClean="0">
                <a:latin typeface="B Zaa"/>
                <a:cs typeface="B Nazanin" panose="00000400000000000000" pitchFamily="2" charset="-78"/>
              </a:rPr>
            </a:br>
            <a:r>
              <a:rPr lang="fa-IR" sz="3200" dirty="0" smtClean="0">
                <a:latin typeface="B Zaa"/>
                <a:cs typeface="B Nazanin" panose="00000400000000000000" pitchFamily="2" charset="-78"/>
              </a:rPr>
              <a:t>دانشکده ولیعصر تهران</a:t>
            </a:r>
            <a:br>
              <a:rPr lang="fa-IR" sz="3200" dirty="0" smtClean="0">
                <a:latin typeface="B Zaa"/>
                <a:cs typeface="B Nazanin" panose="00000400000000000000" pitchFamily="2" charset="-78"/>
              </a:rPr>
            </a:br>
            <a:r>
              <a:rPr lang="fa-IR" sz="3200" dirty="0" smtClean="0">
                <a:latin typeface="B Zaa"/>
                <a:cs typeface="B Nazanin" panose="00000400000000000000" pitchFamily="2" charset="-78"/>
              </a:rPr>
              <a:t>گروه معماری</a:t>
            </a:r>
            <a:br>
              <a:rPr lang="fa-IR" sz="3200" dirty="0" smtClean="0">
                <a:latin typeface="B Zaa"/>
                <a:cs typeface="B Nazanin" panose="00000400000000000000" pitchFamily="2" charset="-78"/>
              </a:rPr>
            </a:br>
            <a:r>
              <a:rPr lang="fa-IR" sz="3200" dirty="0" smtClean="0">
                <a:latin typeface="B Zaa"/>
                <a:cs typeface="B Nazanin" panose="00000400000000000000" pitchFamily="2" charset="-78"/>
              </a:rPr>
              <a:t>نیمسال دوم تحصیلی 98-99</a:t>
            </a:r>
            <a:br>
              <a:rPr lang="fa-IR" sz="3200" dirty="0" smtClean="0">
                <a:latin typeface="B Zaa"/>
                <a:cs typeface="B Nazanin" panose="00000400000000000000" pitchFamily="2" charset="-78"/>
              </a:rPr>
            </a:br>
            <a:r>
              <a:rPr lang="fa-IR" sz="3200" dirty="0" smtClean="0">
                <a:latin typeface="B Zaa"/>
                <a:cs typeface="B Nazanin" panose="00000400000000000000" pitchFamily="2" charset="-78"/>
              </a:rPr>
              <a:t>جلسه اول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393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65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6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3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6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55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6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6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960880" y="833121"/>
            <a:ext cx="988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dirty="0" smtClean="0">
                <a:cs typeface="B Nazanin" panose="00000400000000000000" pitchFamily="2" charset="-78"/>
              </a:rPr>
              <a:t>درک و بیان معماری چیست و چگونه در معماری بهتر و مطالعه معماری راهگشاست؟-صدا</a:t>
            </a:r>
            <a:endParaRPr lang="en-US" sz="28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3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76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44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70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17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64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911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51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98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90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1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04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80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02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550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72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02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17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83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6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7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23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00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41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60640" y="71120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dirty="0" smtClean="0">
                <a:cs typeface="B Nazanin" panose="00000400000000000000" pitchFamily="2" charset="-78"/>
              </a:rPr>
              <a:t>پایان جلسه اول مجازی</a:t>
            </a:r>
            <a:endParaRPr lang="en-US" sz="24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5323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8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70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4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2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96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24</Words>
  <Application>Microsoft Office PowerPoint</Application>
  <PresentationFormat>Widescreen</PresentationFormat>
  <Paragraphs>3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B Nazanin</vt:lpstr>
      <vt:lpstr>B Zaa</vt:lpstr>
      <vt:lpstr>Calibri</vt:lpstr>
      <vt:lpstr>Calibri Light</vt:lpstr>
      <vt:lpstr>Office Theme</vt:lpstr>
      <vt:lpstr>درک و بیان معماری2   مدرس: خانم سحرحمیدی دانشکده ولیعصر تهران گروه معماری نیمسال دوم تحصیلی 98-99 جلسه اول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Sahar</dc:creator>
  <cp:lastModifiedBy>Sahar</cp:lastModifiedBy>
  <cp:revision>2</cp:revision>
  <dcterms:created xsi:type="dcterms:W3CDTF">2020-03-06T08:17:03Z</dcterms:created>
  <dcterms:modified xsi:type="dcterms:W3CDTF">2020-03-06T08:32:43Z</dcterms:modified>
</cp:coreProperties>
</file>