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4801-3250-4446-BC68-825B4EE41616}" type="datetimeFigureOut">
              <a:rPr lang="fa-IR" smtClean="0"/>
              <a:t>07/13/1438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6F5C-043F-4849-809B-9E0CF970915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70057915"/>
      </p:ext>
    </p:extLst>
  </p:cSld>
  <p:clrMapOvr>
    <a:masterClrMapping/>
  </p:clrMapOvr>
  <p:transition spd="slow" advClick="0" advTm="4000">
    <p:randomBar dir="vert"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4801-3250-4446-BC68-825B4EE41616}" type="datetimeFigureOut">
              <a:rPr lang="fa-IR" smtClean="0"/>
              <a:t>07/13/1438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6F5C-043F-4849-809B-9E0CF970915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53454385"/>
      </p:ext>
    </p:extLst>
  </p:cSld>
  <p:clrMapOvr>
    <a:masterClrMapping/>
  </p:clrMapOvr>
  <p:transition spd="slow" advClick="0" advTm="4000">
    <p:randomBar dir="vert"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4801-3250-4446-BC68-825B4EE41616}" type="datetimeFigureOut">
              <a:rPr lang="fa-IR" smtClean="0"/>
              <a:t>07/13/1438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6F5C-043F-4849-809B-9E0CF970915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44671131"/>
      </p:ext>
    </p:extLst>
  </p:cSld>
  <p:clrMapOvr>
    <a:masterClrMapping/>
  </p:clrMapOvr>
  <p:transition spd="slow" advClick="0" advTm="4000">
    <p:randomBar dir="vert"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4801-3250-4446-BC68-825B4EE41616}" type="datetimeFigureOut">
              <a:rPr lang="fa-IR" smtClean="0"/>
              <a:t>07/13/1438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6F5C-043F-4849-809B-9E0CF970915C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357498"/>
      </p:ext>
    </p:extLst>
  </p:cSld>
  <p:clrMapOvr>
    <a:masterClrMapping/>
  </p:clrMapOvr>
  <p:transition spd="slow" advClick="0" advTm="4000">
    <p:randomBar dir="vert"/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4801-3250-4446-BC68-825B4EE41616}" type="datetimeFigureOut">
              <a:rPr lang="fa-IR" smtClean="0"/>
              <a:t>07/13/1438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6F5C-043F-4849-809B-9E0CF970915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1114408"/>
      </p:ext>
    </p:extLst>
  </p:cSld>
  <p:clrMapOvr>
    <a:masterClrMapping/>
  </p:clrMapOvr>
  <p:transition spd="slow" advClick="0" advTm="4000">
    <p:randomBar dir="vert"/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4801-3250-4446-BC68-825B4EE41616}" type="datetimeFigureOut">
              <a:rPr lang="fa-IR" smtClean="0"/>
              <a:t>07/13/1438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6F5C-043F-4849-809B-9E0CF970915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87075283"/>
      </p:ext>
    </p:extLst>
  </p:cSld>
  <p:clrMapOvr>
    <a:masterClrMapping/>
  </p:clrMapOvr>
  <p:transition spd="slow" advClick="0" advTm="4000">
    <p:randomBar dir="vert"/>
    <p:sndAc>
      <p:stSnd>
        <p:snd r:embed="rId1" name="camera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4801-3250-4446-BC68-825B4EE41616}" type="datetimeFigureOut">
              <a:rPr lang="fa-IR" smtClean="0"/>
              <a:t>07/13/1438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6F5C-043F-4849-809B-9E0CF970915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59106213"/>
      </p:ext>
    </p:extLst>
  </p:cSld>
  <p:clrMapOvr>
    <a:masterClrMapping/>
  </p:clrMapOvr>
  <p:transition spd="slow" advClick="0" advTm="4000">
    <p:randomBar dir="vert"/>
    <p:sndAc>
      <p:stSnd>
        <p:snd r:embed="rId1" name="camera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4801-3250-4446-BC68-825B4EE41616}" type="datetimeFigureOut">
              <a:rPr lang="fa-IR" smtClean="0"/>
              <a:t>07/13/1438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6F5C-043F-4849-809B-9E0CF970915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2685226"/>
      </p:ext>
    </p:extLst>
  </p:cSld>
  <p:clrMapOvr>
    <a:masterClrMapping/>
  </p:clrMapOvr>
  <p:transition spd="slow" advClick="0" advTm="4000">
    <p:randomBar dir="vert"/>
    <p:sndAc>
      <p:stSnd>
        <p:snd r:embed="rId1" name="camera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4801-3250-4446-BC68-825B4EE41616}" type="datetimeFigureOut">
              <a:rPr lang="fa-IR" smtClean="0"/>
              <a:t>07/13/1438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6F5C-043F-4849-809B-9E0CF970915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05947585"/>
      </p:ext>
    </p:extLst>
  </p:cSld>
  <p:clrMapOvr>
    <a:masterClrMapping/>
  </p:clrMapOvr>
  <p:transition spd="slow" advClick="0" advTm="4000">
    <p:randomBar dir="vert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4801-3250-4446-BC68-825B4EE41616}" type="datetimeFigureOut">
              <a:rPr lang="fa-IR" smtClean="0"/>
              <a:t>07/13/1438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6F5C-043F-4849-809B-9E0CF970915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88590657"/>
      </p:ext>
    </p:extLst>
  </p:cSld>
  <p:clrMapOvr>
    <a:masterClrMapping/>
  </p:clrMapOvr>
  <p:transition spd="slow" advClick="0" advTm="4000">
    <p:randomBar dir="vert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4801-3250-4446-BC68-825B4EE41616}" type="datetimeFigureOut">
              <a:rPr lang="fa-IR" smtClean="0"/>
              <a:t>07/13/1438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6F5C-043F-4849-809B-9E0CF970915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75951620"/>
      </p:ext>
    </p:extLst>
  </p:cSld>
  <p:clrMapOvr>
    <a:masterClrMapping/>
  </p:clrMapOvr>
  <p:transition spd="slow" advClick="0" advTm="4000">
    <p:randomBar dir="vert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4801-3250-4446-BC68-825B4EE41616}" type="datetimeFigureOut">
              <a:rPr lang="fa-IR" smtClean="0"/>
              <a:t>07/13/1438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6F5C-043F-4849-809B-9E0CF970915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30911703"/>
      </p:ext>
    </p:extLst>
  </p:cSld>
  <p:clrMapOvr>
    <a:masterClrMapping/>
  </p:clrMapOvr>
  <p:transition spd="slow" advClick="0" advTm="4000">
    <p:randomBar dir="vert"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4801-3250-4446-BC68-825B4EE41616}" type="datetimeFigureOut">
              <a:rPr lang="fa-IR" smtClean="0"/>
              <a:t>07/13/1438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6F5C-043F-4849-809B-9E0CF970915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27863096"/>
      </p:ext>
    </p:extLst>
  </p:cSld>
  <p:clrMapOvr>
    <a:masterClrMapping/>
  </p:clrMapOvr>
  <p:transition spd="slow" advClick="0" advTm="4000">
    <p:randomBar dir="vert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4801-3250-4446-BC68-825B4EE41616}" type="datetimeFigureOut">
              <a:rPr lang="fa-IR" smtClean="0"/>
              <a:t>07/13/1438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6F5C-043F-4849-809B-9E0CF970915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72578644"/>
      </p:ext>
    </p:extLst>
  </p:cSld>
  <p:clrMapOvr>
    <a:masterClrMapping/>
  </p:clrMapOvr>
  <p:transition spd="slow" advClick="0" advTm="4000">
    <p:randomBar dir="vert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4801-3250-4446-BC68-825B4EE41616}" type="datetimeFigureOut">
              <a:rPr lang="fa-IR" smtClean="0"/>
              <a:t>07/13/1438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6F5C-043F-4849-809B-9E0CF970915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4643391"/>
      </p:ext>
    </p:extLst>
  </p:cSld>
  <p:clrMapOvr>
    <a:masterClrMapping/>
  </p:clrMapOvr>
  <p:transition spd="slow" advClick="0" advTm="4000">
    <p:randomBar dir="vert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4801-3250-4446-BC68-825B4EE41616}" type="datetimeFigureOut">
              <a:rPr lang="fa-IR" smtClean="0"/>
              <a:t>07/13/1438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6F5C-043F-4849-809B-9E0CF970915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3676584"/>
      </p:ext>
    </p:extLst>
  </p:cSld>
  <p:clrMapOvr>
    <a:masterClrMapping/>
  </p:clrMapOvr>
  <p:transition spd="slow" advClick="0" advTm="4000">
    <p:randomBar dir="vert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4801-3250-4446-BC68-825B4EE41616}" type="datetimeFigureOut">
              <a:rPr lang="fa-IR" smtClean="0"/>
              <a:t>07/13/1438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6F5C-043F-4849-809B-9E0CF970915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44164518"/>
      </p:ext>
    </p:extLst>
  </p:cSld>
  <p:clrMapOvr>
    <a:masterClrMapping/>
  </p:clrMapOvr>
  <p:transition spd="slow" advClick="0" advTm="4000">
    <p:randomBar dir="vert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C094801-3250-4446-BC68-825B4EE41616}" type="datetimeFigureOut">
              <a:rPr lang="fa-IR" smtClean="0"/>
              <a:t>07/13/1438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FF26F5C-043F-4849-809B-9E0CF970915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22261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 advClick="0" advTm="4000">
    <p:randomBar dir="vert"/>
    <p:sndAc>
      <p:stSnd>
        <p:snd r:embed="rId19" name="camera.wav"/>
      </p:stSnd>
    </p:sndAc>
  </p:transition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02322" y="3021992"/>
            <a:ext cx="4115873" cy="1325563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عکاس :</a:t>
            </a:r>
            <a:b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مهشید فراهانی </a:t>
            </a:r>
            <a:endParaRPr lang="fa-IR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15" y="1110416"/>
            <a:ext cx="4790941" cy="42987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7852631"/>
      </p:ext>
    </p:extLst>
  </p:cSld>
  <p:clrMapOvr>
    <a:masterClrMapping/>
  </p:clrMapOvr>
  <p:transition spd="slow" advClick="0" advTm="4000">
    <p:randomBar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7628" y="2580288"/>
            <a:ext cx="3394656" cy="1325563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عکاس :</a:t>
            </a:r>
            <a:b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مونا امام جمعه </a:t>
            </a:r>
            <a:endParaRPr lang="fa-IR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10" y="1011034"/>
            <a:ext cx="4932608" cy="446407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7497917"/>
      </p:ext>
    </p:extLst>
  </p:cSld>
  <p:clrMapOvr>
    <a:masterClrMapping/>
  </p:clrMapOvr>
  <p:transition spd="slow" advClick="0" advTm="4000">
    <p:randomBar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5352" y="2941234"/>
            <a:ext cx="4172755" cy="1325563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عکاس :</a:t>
            </a:r>
            <a:b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سیما یوسفی نژاد</a:t>
            </a:r>
            <a:endParaRPr lang="fa-IR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24" y="1275009"/>
            <a:ext cx="5218962" cy="430154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782681"/>
      </p:ext>
    </p:extLst>
  </p:cSld>
  <p:clrMapOvr>
    <a:masterClrMapping/>
  </p:clrMapOvr>
  <p:transition spd="slow" advClick="0" advTm="4000">
    <p:randomBar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70" y="1120463"/>
            <a:ext cx="5343585" cy="448983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379594" y="2968926"/>
            <a:ext cx="417275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عکاس : </a:t>
            </a:r>
          </a:p>
          <a:p>
            <a:r>
              <a:rPr lang="fa-IR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مهدیه تراب نژاد</a:t>
            </a:r>
            <a:endParaRPr lang="fa-IR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77691"/>
      </p:ext>
    </p:extLst>
  </p:cSld>
  <p:clrMapOvr>
    <a:masterClrMapping/>
  </p:clrMapOvr>
  <p:transition spd="slow" advClick="0" advTm="4000">
    <p:randomBar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7" y="1297591"/>
            <a:ext cx="5615189" cy="43513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859887" y="3078050"/>
            <a:ext cx="557655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عکاس :</a:t>
            </a:r>
          </a:p>
          <a:p>
            <a:r>
              <a:rPr lang="fa-IR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زهرا صادقی</a:t>
            </a:r>
            <a:endParaRPr lang="fa-IR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84532"/>
      </p:ext>
    </p:extLst>
  </p:cSld>
  <p:clrMapOvr>
    <a:masterClrMapping/>
  </p:clrMapOvr>
  <p:transition spd="slow" advClick="0" advTm="4000">
    <p:randomBar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22" y="1146220"/>
            <a:ext cx="5537915" cy="443831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375042" y="3039415"/>
            <a:ext cx="480382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عکاس :</a:t>
            </a:r>
          </a:p>
          <a:p>
            <a:r>
              <a:rPr lang="fa-IR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زهرا حیاتی</a:t>
            </a:r>
            <a:endParaRPr lang="fa-IR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711393"/>
      </p:ext>
    </p:extLst>
  </p:cSld>
  <p:clrMapOvr>
    <a:masterClrMapping/>
  </p:clrMapOvr>
  <p:transition spd="slow" advClick="0" advTm="4000">
    <p:randomBar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42</TotalTime>
  <Words>19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Tw Cen MT</vt:lpstr>
      <vt:lpstr>Droplet</vt:lpstr>
      <vt:lpstr>عکاس : مهشید فراهانی </vt:lpstr>
      <vt:lpstr>عکاس : مونا امام جمعه </vt:lpstr>
      <vt:lpstr>عکاس : سیما یوسفی نژاد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مهشید فراهانی</dc:title>
  <dc:creator>mahnaz normohammadi</dc:creator>
  <cp:lastModifiedBy>mahnaz normohammadi</cp:lastModifiedBy>
  <cp:revision>7</cp:revision>
  <dcterms:created xsi:type="dcterms:W3CDTF">2017-04-09T09:10:20Z</dcterms:created>
  <dcterms:modified xsi:type="dcterms:W3CDTF">2017-04-09T09:52:56Z</dcterms:modified>
</cp:coreProperties>
</file>